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81" r:id="rId5"/>
    <p:sldId id="282" r:id="rId6"/>
    <p:sldId id="283" r:id="rId7"/>
    <p:sldId id="284" r:id="rId8"/>
    <p:sldId id="285"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i7kT3T8Qo42inL4oLKOXevGtlB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4"/>
  </p:normalViewPr>
  <p:slideViewPr>
    <p:cSldViewPr snapToGrid="0" snapToObjects="1">
      <p:cViewPr varScale="1">
        <p:scale>
          <a:sx n="112" d="100"/>
          <a:sy n="112" d="100"/>
        </p:scale>
        <p:origin x="5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Welcome to Sand Creek High School or welcome back.  We are excited about the 20-21 school year.  We may be doing things a little differently.  But together we are going to make it a great year</a:t>
            </a:r>
            <a:endParaRPr/>
          </a:p>
        </p:txBody>
      </p:sp>
      <p:sp>
        <p:nvSpPr>
          <p:cNvPr id="159" name="Google Shape;15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One way to make sure that you are successful is to know what is going on.  If you have access to social media please download the D49 app by searching for Colorado School District 49 and indicating that you want Sand Creek updates.  Allow notifications with this app and you should always be up to date on Sand Creek happenings.  You can also like Sand Creek High School on Facebook and you can follow us on one of our twitter accounts listed here.</a:t>
            </a:r>
            <a:endParaRPr/>
          </a:p>
        </p:txBody>
      </p:sp>
      <p:sp>
        <p:nvSpPr>
          <p:cNvPr id="198" name="Google Shape;19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of the rules that you will need to know about in order to do well.  Know that the student handbook can be found by going to the Sand Creek web page and clicking under School Info and then Student handbook.  We won’t have time to talk about all the rules, so please look through the handbook when you have time.  Not knowing about a rule is not an acceptable excuse for breaking it.</a:t>
            </a:r>
            <a:endParaRPr/>
          </a:p>
        </p:txBody>
      </p:sp>
      <p:sp>
        <p:nvSpPr>
          <p:cNvPr id="209" name="Google Shape;20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At the beginning of the school day, you may enter through the front door or the back door.  For the rest of the day, you may only enter through the front door.  Students must have an ID badge with them at all times and must show their ID in order to enter the school.  Students without an ID, will need to report to the office to get a temporary ID.  A replacement ID will cost $5. Don’t forget that IDs will still be needed for sporting events, dances etc. Please do not ever open a door to allow a student into the school.  We have great kids at Sand Creek and it is hard for them to say no when they see someone knocking at a door.  But every person entering the school must go through a security checkpoint to get in.  You will receive detention for letting someone in the building.  It’s best just to redirect them to the front entrance.</a:t>
            </a:r>
            <a:endParaRPr/>
          </a:p>
        </p:txBody>
      </p:sp>
      <p:sp>
        <p:nvSpPr>
          <p:cNvPr id="217" name="Google Shape;21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is an old saying that 90% of life is just showing up. And studies consistently prove that showing up to class leads to academic success and even a few absences from class can lead to academic struggles.  We expect students to be in their class, on time every day.  Showing up 15 or more minutes late to a class will lead to an unexcused absence.  If you are unable to come to school, please remind your parents to call in or email on the same day in order to excuse you.</a:t>
            </a:r>
            <a:endParaRPr/>
          </a:p>
        </p:txBody>
      </p:sp>
      <p:sp>
        <p:nvSpPr>
          <p:cNvPr id="226" name="Google Shape;22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 are expected to be in class, on time every period.  We do NOT have a very large building and one can easily walk from one end of the building and back again in under five minutes.  Students will receive a detention when they accumulate 5 tardies and again when they accumulate 10 tardies.  Once a student has accumulated 15 tardies in a semester, they will begin serving In-School Suspension.  Being on time is a way to show respect to your teachers and fellow students and to indicate that you care about your own education, so please make being on time an important principle that you value.</a:t>
            </a:r>
            <a:endParaRPr/>
          </a:p>
        </p:txBody>
      </p:sp>
      <p:sp>
        <p:nvSpPr>
          <p:cNvPr id="234" name="Google Shape;23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regards to the dress code we primarily need two things, coverage and appropriateness.  Clothing should not have vulgar language, sexual imagery or promote drugs, alcohol, tobacco or other controlled substances.  Tops should cover your chest, your back and your stomach.  If you choose not to wear sleeves, straps should be at least 1 and a half inches wide.  Shorts and pants should reach the mid-thigh.  Please don’t show us your underwear—this includes shirts that expose your bra, or pants that sag below the waist.  Bandannas are not allowed to be worn in school, including hanging from a pocket.  Hats ARE allowed at Sand Creek.  However, hats must be worn forward or backward, they can not be cocked sideways..  Please understand that our intention is never to shame you  or embarrass you or judge your clothing choices. If you violate the dress code, you will be sent to the office to correct the issue.  There will  be disciplinary consequences if you intentionally violate the dress code several times.</a:t>
            </a:r>
            <a:endParaRPr/>
          </a:p>
        </p:txBody>
      </p:sp>
      <p:sp>
        <p:nvSpPr>
          <p:cNvPr id="245" name="Google Shape;24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Gang-related behavior and clothing will not be tolerated at Sand Creek during school or after-school activities.  Students will face consequences including involvement of law enforcement.  Weapons of any sort brought to school will also result in immediate consequences, including weapon facsimiles or toys designed to look like weapons.  If you accidentally bring something to school like a pocket knife, notify an adult immediately and we will be able to deal with the situation on a case-by-case basis rather than going directly to suspension and possible expulsion.</a:t>
            </a:r>
            <a:endParaRPr/>
          </a:p>
        </p:txBody>
      </p:sp>
      <p:sp>
        <p:nvSpPr>
          <p:cNvPr id="257" name="Google Shape;25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Please use school-appropriate language while at school.  Be respectful of your teachers, staff and fellow students.  While we understand that sometimes inappropriate language might slip out, it is important that you respond respectfully when a staff member discusses it with you. </a:t>
            </a:r>
            <a:endParaRPr/>
          </a:p>
        </p:txBody>
      </p:sp>
      <p:sp>
        <p:nvSpPr>
          <p:cNvPr id="266" name="Google Shape;26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Cell phones and electronic devices are allowed at Sand Creek, but they are a privilege and not a right.  You may use your cell phone before and after school, during lunch and passing periods as long as it doesn’t become a disruption.  In the classroom, you must get teacher permission to use your electronic device.  Your cellphone may be confiscated and you may face additional consequences for using your device without permission or refusing to relinquish your phone when requested.  Please be smart about taking care of your personal property.  Sand Creek High School will not be responsible for investigating theft or damage of electronic devices such as cell phones or ear buds.  </a:t>
            </a:r>
            <a:endParaRPr/>
          </a:p>
        </p:txBody>
      </p:sp>
      <p:sp>
        <p:nvSpPr>
          <p:cNvPr id="276" name="Google Shape;27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During lunch, Juniors and Seniors with parent permission may leave campus.  Students remaining on campus must eat lunch in their 3C or 7N classroom sitting at a desk.  Students who bring their lunch should head directly to class.  For students eating cafeteria food, they may go to the cafeteria and purchase a meal while maintaining six feet of social distancing while in line and then returning to their classroom.  There will be no Microwaves available this year, please plan accordingly when packing your lunch. </a:t>
            </a:r>
            <a:endParaRPr/>
          </a:p>
        </p:txBody>
      </p:sp>
      <p:sp>
        <p:nvSpPr>
          <p:cNvPr id="287" name="Google Shape;28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 the students, educators, and parents of the Sand Creek Innovation Zone, our mission is to inspire caring, competent, critical thinkers who are well-prepared, productive citizens in a global society.  This is something that we as a school believe, and know that the adults who work in this building care about you and are here to help you on your journey through high school and on to your eventual next steps.</a:t>
            </a:r>
            <a:endParaRPr/>
          </a:p>
        </p:txBody>
      </p:sp>
      <p:sp>
        <p:nvSpPr>
          <p:cNvPr id="166" name="Google Shape;16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More serious violations at school include involvement with any types of drugs, alcohol, tobacco or vaping.  We have zero tolerance for possession, use, distribution, or being under the influence of drugs or alcohol at Sand Creek High School.  Students will be immediately suspended or expelled depending on the severity or frequency of the incident and ticketed by law enforcement.  We also prohibit the possession, use and distribution of any tobacco or vaping paraphernalia at school.  A first offense will serve in-school suspension and require a mandatory tobacco and vape awareness class.  Further offenses will result in suspension or expulsion.  We can’t emphasize this enough-–don’t bring it to school, don’t use it at school, don’t be under the influence at school.  If you need prescription medicine or and over-the-counter drug such as ibuprofen or Tylenol, you should bring one day’s supply.  Do not bring the entire bottle to school.</a:t>
            </a:r>
            <a:endParaRPr/>
          </a:p>
        </p:txBody>
      </p:sp>
      <p:sp>
        <p:nvSpPr>
          <p:cNvPr id="296" name="Google Shape;29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are proud of the diverse place that Sand Creek High School is and consider it one of our strengths.  We come from different families and different backgrounds.  We look different, we dress differently, we speak differently, we like different music, we like different people.  We all have different challenges but we are all in this together.  Live and let live and be kind to your fellow students.</a:t>
            </a:r>
            <a:endParaRPr/>
          </a:p>
        </p:txBody>
      </p:sp>
      <p:sp>
        <p:nvSpPr>
          <p:cNvPr id="303" name="Google Shape;30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Know that we take bullying and harassment of all kinds at Sand Creek very serious.  If you see, hear or experience bullying or harassment, please report it to an adult in the building immediately.  You can also report anonymously by visiting Safe2tell.org or calling 1-877-542-7233.  Harassment can be verbal or physical, direct or indirect, and through social media.  Social Media is the most frequent place where harassment occurs in high school today.  Remember that getting in an online altercation is never a good idea.  If someone says something about you online, we recommend cutting off communication with that person and reporting them if the harassment continues or reaching out to a counselor or administrator to help you resolve the situation.  Also know that bullying or harassment that occurs away from school between two or more Sand Creek students can still be considered a school issue.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13" name="Google Shape;31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Fighting at Sand Creek is prohibited and considered a serious offense.  Those who fight will be suspended and ticketed by law enforcement based on the severity of the incident.  Know that at Sand Creek, both participants in a fight will face consequences.  If you can prove that you were the victim of an unprovoked assault, that is different.  However, that is almost never the case.  If someone comes up to you and hits you and our investigation shows that there was a back-and-forth harassment on social media prior to the incident, then you were part of an altercation that led to a fight.  If someone is harassing you online, you are expected to report it, not “clap-back” and provoke a further escalation of tensions.</a:t>
            </a:r>
            <a:endParaRPr/>
          </a:p>
        </p:txBody>
      </p:sp>
      <p:sp>
        <p:nvSpPr>
          <p:cNvPr id="322" name="Google Shape;32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have been talking about harassment and bullying and fighting.  We know that in high school you are surrounded by many personalities and conflicts with others are common.  However, the administrators at this school don’t believe in just telling you the rules and punishing anyone who breaks them.  We also believe in something we call Restorative Practices.  We want you to come to us when conflict begins rather than when it turns into a fight.  If you are having a conflict with another student, please come to us to help mediate the situation.  This is not “snitching” because students will not get in trouble for trying to resolve the conflict before it turns into a fight.  As a high school student, you are not expected to have all the tools to de-escalate conflict and we want to help you develop them.</a:t>
            </a:r>
            <a:endParaRPr/>
          </a:p>
        </p:txBody>
      </p:sp>
      <p:sp>
        <p:nvSpPr>
          <p:cNvPr id="330" name="Google Shape;33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have numerous clubs you can join as well.  Some of these clubs ask that you commit a great deal of time and energy and get involved in competitions and some of these clubs are much less formal.  Find a place that you can fit in.  Although most club activities are temporarily suspended due to the coronavirus, keep on the lookout to see when they resume.</a:t>
            </a:r>
            <a:endParaRPr/>
          </a:p>
        </p:txBody>
      </p:sp>
      <p:sp>
        <p:nvSpPr>
          <p:cNvPr id="338" name="Google Shape;33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Is there a club you are interested in starting.  Find a teacher to sponsor the club and see Mr. Petzold to complete the necessary paperwork.  </a:t>
            </a:r>
            <a:endParaRPr/>
          </a:p>
        </p:txBody>
      </p:sp>
      <p:sp>
        <p:nvSpPr>
          <p:cNvPr id="348" name="Google Shape;34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Another key factor in being successful in high school is to get involved.  We have several sports at Sand Creek High School.  This slide lists the traditional season for each sport. This year’s sports calendar will be somewhat different, but we are still committed to providing a great experience for all of our student-athletes.</a:t>
            </a:r>
            <a:endParaRPr/>
          </a:p>
          <a:p>
            <a:pPr marL="0" lvl="0" indent="0" algn="l" rtl="0">
              <a:lnSpc>
                <a:spcPct val="100000"/>
              </a:lnSpc>
              <a:spcBef>
                <a:spcPts val="0"/>
              </a:spcBef>
              <a:spcAft>
                <a:spcPts val="0"/>
              </a:spcAft>
              <a:buSzPts val="1400"/>
              <a:buNone/>
            </a:pPr>
            <a:endParaRPr/>
          </a:p>
        </p:txBody>
      </p:sp>
      <p:sp>
        <p:nvSpPr>
          <p:cNvPr id="356" name="Google Shape;35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At Sand Creek, we show good sportsmanship at games.  Be prepared to show your ID at all games or events.  Keep it positive but keep it LOUD.  Face paint is allowed but body paint will not be permitted.  You must wear shirt, shoes, and a mask.  No artificial noise makers are allowed.  Students or fans who are acting inappropriately will be asked to leave and may lose the privileges of attending further events. </a:t>
            </a:r>
            <a:endParaRPr/>
          </a:p>
        </p:txBody>
      </p:sp>
      <p:sp>
        <p:nvSpPr>
          <p:cNvPr id="370" name="Google Shape;37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Insert nice things later.</a:t>
            </a:r>
            <a:endParaRPr/>
          </a:p>
        </p:txBody>
      </p:sp>
      <p:sp>
        <p:nvSpPr>
          <p:cNvPr id="377" name="Google Shape;37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Last year the student leaders of Sand Creek High School came together to develop a motto that they created and they could embrace.  They want you to know that We Stay Committed.  We stay committed to Aademics, We stay committed to Extracurricular Activities, We stay Committed to being students of Respect, Responsibility and Integrity.</a:t>
            </a:r>
            <a:endParaRPr/>
          </a:p>
        </p:txBody>
      </p:sp>
      <p:sp>
        <p:nvSpPr>
          <p:cNvPr id="173" name="Google Shape;17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school leadership of Sand Creek includes Ms. Lane, the Campus Director, Mr. Petzold, the Associate Principal and Athletic Director, Mr. Carroll the Assistant Principal, Mr. Sory, the Dean of Students and Ms. Sides the Dean of Advanced and Applied Learning.  All of our administration are here to help you and you should feel comfortable coming to talk with them about any issues that you may be having.</a:t>
            </a:r>
            <a:endParaRPr/>
          </a:p>
        </p:txBody>
      </p:sp>
      <p:sp>
        <p:nvSpPr>
          <p:cNvPr id="183" name="Google Shape;18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2774031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school leadership of Sand Creek includes Ms. Lane, the Campus Director, Mr. Petzold, the Associate Principal and Athletic Director, Mr. Carroll the Assistant Principal, Mr. Sory, the Dean of Students and Ms. Sides the Dean of Advanced and Applied Learning.  All of our administration are here to help you and you should feel comfortable coming to talk with them about any issues that you may be having.</a:t>
            </a:r>
            <a:endParaRPr/>
          </a:p>
        </p:txBody>
      </p:sp>
      <p:sp>
        <p:nvSpPr>
          <p:cNvPr id="183" name="Google Shape;18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377854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school leadership of Sand Creek includes Ms. Lane, the Campus Director, Mr. Petzold, the Associate Principal and Athletic Director, Mr. Carroll the Assistant Principal, Mr. Sory, the Dean of Students and Ms. Sides the Dean of Advanced and Applied Learning.  All of our administration are here to help you and you should feel comfortable coming to talk with them about any issues that you may be having.</a:t>
            </a:r>
            <a:endParaRPr/>
          </a:p>
        </p:txBody>
      </p:sp>
      <p:sp>
        <p:nvSpPr>
          <p:cNvPr id="183" name="Google Shape;18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4268259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school leadership of Sand Creek includes Ms. Lane, the Campus Director, Mr. Petzold, the Associate Principal and Athletic Director, Mr. Carroll the Assistant Principal, Mr. Sory, the Dean of Students and Ms. Sides the Dean of Advanced and Applied Learning.  All of our administration are here to help you and you should feel comfortable coming to talk with them about any issues that you may be having.</a:t>
            </a:r>
            <a:endParaRPr/>
          </a:p>
        </p:txBody>
      </p:sp>
      <p:sp>
        <p:nvSpPr>
          <p:cNvPr id="183" name="Google Shape;18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338875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school leadership of Sand Creek includes Ms. Lane, the Campus Director, Mr. Petzold, the Associate Principal and Athletic Director, Mr. Carroll the Assistant Principal, Mr. Sory, the Dean of Students and Ms. Sides the Dean of Advanced and Applied Learning.  All of our administration are here to help you and you should feel comfortable coming to talk with them about any issues that you may be having.</a:t>
            </a:r>
            <a:endParaRPr/>
          </a:p>
        </p:txBody>
      </p:sp>
      <p:sp>
        <p:nvSpPr>
          <p:cNvPr id="183" name="Google Shape;18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2095628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Officer Baird is joining us this year as our School Resource Officer.  Say hi to him/her when you see him/her in the hallway.  He is excited about getting to meet all of you and to help you whenever you are having issues.</a:t>
            </a:r>
            <a:endParaRPr/>
          </a:p>
        </p:txBody>
      </p:sp>
      <p:sp>
        <p:nvSpPr>
          <p:cNvPr id="190" name="Google Shape;19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0"/>
        <p:cNvGrpSpPr/>
        <p:nvPr/>
      </p:nvGrpSpPr>
      <p:grpSpPr>
        <a:xfrm>
          <a:off x="0" y="0"/>
          <a:ext cx="0" cy="0"/>
          <a:chOff x="0" y="0"/>
          <a:chExt cx="0" cy="0"/>
        </a:xfrm>
      </p:grpSpPr>
      <p:pic>
        <p:nvPicPr>
          <p:cNvPr id="21" name="Google Shape;21;p40" descr="Brickwork-HD-R1a.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40"/>
          <p:cNvSpPr/>
          <p:nvPr/>
        </p:nvSpPr>
        <p:spPr>
          <a:xfrm>
            <a:off x="-15875" y="0"/>
            <a:ext cx="11683810" cy="6588125"/>
          </a:xfrm>
          <a:custGeom>
            <a:avLst/>
            <a:gdLst/>
            <a:ahLst/>
            <a:cxnLst/>
            <a:rect l="l" t="t" r="r" b="b"/>
            <a:pathLst>
              <a:path w="11683810" h="6588125" extrusionOk="0">
                <a:moveTo>
                  <a:pt x="0" y="0"/>
                </a:moveTo>
                <a:lnTo>
                  <a:pt x="11318691" y="0"/>
                </a:lnTo>
                <a:lnTo>
                  <a:pt x="11683810" y="5976938"/>
                </a:lnTo>
                <a:lnTo>
                  <a:pt x="15875" y="6588125"/>
                </a:lnTo>
                <a:cubicBezTo>
                  <a:pt x="10583" y="4386792"/>
                  <a:pt x="5292" y="2185458"/>
                  <a:pt x="0" y="0"/>
                </a:cubicBezTo>
                <a:close/>
              </a:path>
            </a:pathLst>
          </a:custGeom>
          <a:blipFill rotWithShape="1">
            <a:blip r:embed="rId3">
              <a:alphaModFix/>
            </a:blip>
            <a:stretch>
              <a:fillRect/>
            </a:stretch>
          </a:blipFill>
          <a:ln>
            <a:noFill/>
          </a:ln>
          <a:effectLst>
            <a:outerShdw blurRad="101600" dist="152400" dir="4380000" algn="tl" rotWithShape="0">
              <a:srgbClr val="000000">
                <a:alpha val="4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40"/>
          <p:cNvSpPr/>
          <p:nvPr/>
        </p:nvSpPr>
        <p:spPr>
          <a:xfrm>
            <a:off x="0" y="4282257"/>
            <a:ext cx="11329257" cy="2028845"/>
          </a:xfrm>
          <a:custGeom>
            <a:avLst/>
            <a:gdLst/>
            <a:ahLst/>
            <a:cxnLst/>
            <a:rect l="l" t="t" r="r" b="b"/>
            <a:pathLst>
              <a:path w="11329257" h="2028845" extrusionOk="0">
                <a:moveTo>
                  <a:pt x="0" y="588520"/>
                </a:moveTo>
                <a:lnTo>
                  <a:pt x="11244075" y="0"/>
                </a:lnTo>
                <a:lnTo>
                  <a:pt x="11329257" y="1424838"/>
                </a:lnTo>
                <a:lnTo>
                  <a:pt x="0" y="2028845"/>
                </a:lnTo>
                <a:lnTo>
                  <a:pt x="0" y="588520"/>
                </a:lnTo>
                <a:close/>
              </a:path>
            </a:pathLst>
          </a:custGeom>
          <a:gradFill>
            <a:gsLst>
              <a:gs pos="0">
                <a:schemeClr val="accent1"/>
              </a:gs>
              <a:gs pos="34000">
                <a:schemeClr val="accent1"/>
              </a:gs>
              <a:gs pos="100000">
                <a:srgbClr val="5C0607"/>
              </a:gs>
            </a:gsLst>
            <a:path path="circle">
              <a:fillToRect l="50000" t="50000" r="50000" b="50000"/>
            </a:path>
            <a:tileRect/>
          </a:gradFill>
          <a:ln>
            <a:noFill/>
          </a:ln>
        </p:spPr>
      </p:sp>
      <p:sp>
        <p:nvSpPr>
          <p:cNvPr id="24" name="Google Shape;24;p40"/>
          <p:cNvSpPr/>
          <p:nvPr/>
        </p:nvSpPr>
        <p:spPr>
          <a:xfrm>
            <a:off x="0" y="0"/>
            <a:ext cx="8719579" cy="456877"/>
          </a:xfrm>
          <a:custGeom>
            <a:avLst/>
            <a:gdLst/>
            <a:ahLst/>
            <a:cxnLst/>
            <a:rect l="l" t="t" r="r" b="b"/>
            <a:pathLst>
              <a:path w="8719579" h="456877" extrusionOk="0">
                <a:moveTo>
                  <a:pt x="0" y="0"/>
                </a:moveTo>
                <a:lnTo>
                  <a:pt x="8719579" y="0"/>
                </a:lnTo>
                <a:lnTo>
                  <a:pt x="0" y="456877"/>
                </a:lnTo>
                <a:lnTo>
                  <a:pt x="0" y="0"/>
                </a:lnTo>
                <a:close/>
              </a:path>
            </a:pathLst>
          </a:custGeom>
          <a:gradFill>
            <a:gsLst>
              <a:gs pos="0">
                <a:schemeClr val="accent1"/>
              </a:gs>
              <a:gs pos="34000">
                <a:schemeClr val="accent1"/>
              </a:gs>
              <a:gs pos="100000">
                <a:srgbClr val="5C0607"/>
              </a:gs>
            </a:gsLst>
            <a:path path="circle">
              <a:fillToRect l="50000" t="50000" r="50000" b="50000"/>
            </a:path>
            <a:tileRect/>
          </a:gradFill>
          <a:ln>
            <a:noFill/>
          </a:ln>
        </p:spPr>
      </p:sp>
      <p:sp>
        <p:nvSpPr>
          <p:cNvPr id="25" name="Google Shape;25;p40"/>
          <p:cNvSpPr/>
          <p:nvPr/>
        </p:nvSpPr>
        <p:spPr>
          <a:xfrm rot="-180000">
            <a:off x="-161800" y="293317"/>
            <a:ext cx="11367116" cy="5751804"/>
          </a:xfrm>
          <a:custGeom>
            <a:avLst/>
            <a:gdLst/>
            <a:ahLst/>
            <a:cxnLst/>
            <a:rect l="l" t="t" r="r" b="b"/>
            <a:pathLst>
              <a:path w="11367116" h="5751804" extrusionOk="0">
                <a:moveTo>
                  <a:pt x="11346705" y="0"/>
                </a:moveTo>
                <a:cubicBezTo>
                  <a:pt x="11353509" y="1915114"/>
                  <a:pt x="11360312" y="3830229"/>
                  <a:pt x="11367116" y="5745343"/>
                </a:cubicBezTo>
                <a:lnTo>
                  <a:pt x="0" y="5751804"/>
                </a:lnTo>
              </a:path>
            </a:pathLst>
          </a:custGeom>
          <a:noFill/>
          <a:ln w="82550" cap="flat" cmpd="sng">
            <a:solidFill>
              <a:srgbClr val="7F7F7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0"/>
          <p:cNvSpPr txBox="1">
            <a:spLocks noGrp="1"/>
          </p:cNvSpPr>
          <p:nvPr>
            <p:ph type="ctrTitle"/>
          </p:nvPr>
        </p:nvSpPr>
        <p:spPr>
          <a:xfrm rot="-180000">
            <a:off x="891201" y="662656"/>
            <a:ext cx="9755187" cy="2766528"/>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accent1"/>
              </a:buClr>
              <a:buSzPts val="8000"/>
              <a:buFont typeface="Impact"/>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0"/>
          <p:cNvSpPr txBox="1">
            <a:spLocks noGrp="1"/>
          </p:cNvSpPr>
          <p:nvPr>
            <p:ph type="subTitle" idx="1"/>
          </p:nvPr>
        </p:nvSpPr>
        <p:spPr>
          <a:xfrm rot="-180000">
            <a:off x="983062" y="3505209"/>
            <a:ext cx="9755187" cy="550333"/>
          </a:xfrm>
          <a:prstGeom prst="rect">
            <a:avLst/>
          </a:prstGeom>
          <a:noFill/>
          <a:ln>
            <a:noFill/>
          </a:ln>
        </p:spPr>
        <p:txBody>
          <a:bodyPr spcFirstLastPara="1" wrap="square" lIns="91425" tIns="45700" rIns="91425" bIns="45700" anchor="t" anchorCtr="0">
            <a:noAutofit/>
          </a:bodyPr>
          <a:lstStyle>
            <a:lvl1pPr lvl="0" algn="r">
              <a:lnSpc>
                <a:spcPct val="120000"/>
              </a:lnSpc>
              <a:spcBef>
                <a:spcPts val="1000"/>
              </a:spcBef>
              <a:spcAft>
                <a:spcPts val="0"/>
              </a:spcAft>
              <a:buSzPts val="4480"/>
              <a:buNone/>
              <a:defRPr sz="2800">
                <a:solidFill>
                  <a:srgbClr val="7F7F7F"/>
                </a:solidFill>
              </a:defRPr>
            </a:lvl1pPr>
            <a:lvl2pPr lvl="1" algn="ctr">
              <a:lnSpc>
                <a:spcPct val="120000"/>
              </a:lnSpc>
              <a:spcBef>
                <a:spcPts val="500"/>
              </a:spcBef>
              <a:spcAft>
                <a:spcPts val="0"/>
              </a:spcAft>
              <a:buSzPts val="3200"/>
              <a:buNone/>
              <a:defRPr sz="2000"/>
            </a:lvl2pPr>
            <a:lvl3pPr lvl="2" algn="ctr">
              <a:lnSpc>
                <a:spcPct val="120000"/>
              </a:lnSpc>
              <a:spcBef>
                <a:spcPts val="500"/>
              </a:spcBef>
              <a:spcAft>
                <a:spcPts val="0"/>
              </a:spcAft>
              <a:buSzPts val="2880"/>
              <a:buNone/>
              <a:defRPr sz="1800"/>
            </a:lvl3pPr>
            <a:lvl4pPr lvl="3" algn="ctr">
              <a:lnSpc>
                <a:spcPct val="120000"/>
              </a:lnSpc>
              <a:spcBef>
                <a:spcPts val="500"/>
              </a:spcBef>
              <a:spcAft>
                <a:spcPts val="0"/>
              </a:spcAft>
              <a:buSzPts val="2560"/>
              <a:buNone/>
              <a:defRPr sz="1600"/>
            </a:lvl4pPr>
            <a:lvl5pPr lvl="4" algn="ctr">
              <a:lnSpc>
                <a:spcPct val="120000"/>
              </a:lnSpc>
              <a:spcBef>
                <a:spcPts val="500"/>
              </a:spcBef>
              <a:spcAft>
                <a:spcPts val="0"/>
              </a:spcAft>
              <a:buSzPts val="2560"/>
              <a:buNone/>
              <a:defRPr sz="1600"/>
            </a:lvl5pPr>
            <a:lvl6pPr lvl="5" algn="ctr">
              <a:lnSpc>
                <a:spcPct val="120000"/>
              </a:lnSpc>
              <a:spcBef>
                <a:spcPts val="500"/>
              </a:spcBef>
              <a:spcAft>
                <a:spcPts val="0"/>
              </a:spcAft>
              <a:buSzPts val="2560"/>
              <a:buNone/>
              <a:defRPr sz="1600"/>
            </a:lvl6pPr>
            <a:lvl7pPr lvl="6" algn="ctr">
              <a:lnSpc>
                <a:spcPct val="120000"/>
              </a:lnSpc>
              <a:spcBef>
                <a:spcPts val="500"/>
              </a:spcBef>
              <a:spcAft>
                <a:spcPts val="0"/>
              </a:spcAft>
              <a:buSzPts val="2560"/>
              <a:buNone/>
              <a:defRPr sz="1600"/>
            </a:lvl7pPr>
            <a:lvl8pPr lvl="7" algn="ctr">
              <a:lnSpc>
                <a:spcPct val="120000"/>
              </a:lnSpc>
              <a:spcBef>
                <a:spcPts val="500"/>
              </a:spcBef>
              <a:spcAft>
                <a:spcPts val="0"/>
              </a:spcAft>
              <a:buSzPts val="2560"/>
              <a:buNone/>
              <a:defRPr sz="1600"/>
            </a:lvl8pPr>
            <a:lvl9pPr lvl="8" algn="ctr">
              <a:lnSpc>
                <a:spcPct val="120000"/>
              </a:lnSpc>
              <a:spcBef>
                <a:spcPts val="500"/>
              </a:spcBef>
              <a:spcAft>
                <a:spcPts val="0"/>
              </a:spcAft>
              <a:buSzPts val="2560"/>
              <a:buNone/>
              <a:defRPr sz="1600"/>
            </a:lvl9pPr>
          </a:lstStyle>
          <a:p>
            <a:endParaRPr/>
          </a:p>
        </p:txBody>
      </p:sp>
      <p:sp>
        <p:nvSpPr>
          <p:cNvPr id="28" name="Google Shape;28;p40"/>
          <p:cNvSpPr txBox="1">
            <a:spLocks noGrp="1"/>
          </p:cNvSpPr>
          <p:nvPr>
            <p:ph type="dt" idx="10"/>
          </p:nvPr>
        </p:nvSpPr>
        <p:spPr>
          <a:xfrm rot="-180000">
            <a:off x="4948541" y="4578463"/>
            <a:ext cx="6143653" cy="116311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5400">
                <a:solidFill>
                  <a:srgbClr val="5C060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0"/>
          <p:cNvSpPr txBox="1">
            <a:spLocks noGrp="1"/>
          </p:cNvSpPr>
          <p:nvPr>
            <p:ph type="ftr" idx="11"/>
          </p:nvPr>
        </p:nvSpPr>
        <p:spPr>
          <a:xfrm rot="-180000">
            <a:off x="-5560" y="4883024"/>
            <a:ext cx="4047239" cy="11955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0"/>
          <p:cNvSpPr txBox="1">
            <a:spLocks noGrp="1"/>
          </p:cNvSpPr>
          <p:nvPr>
            <p:ph type="sldNum" idx="12"/>
          </p:nvPr>
        </p:nvSpPr>
        <p:spPr>
          <a:xfrm rot="-180000">
            <a:off x="9851758" y="3832648"/>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
        <p:nvSpPr>
          <p:cNvPr id="31" name="Google Shape;31;p40"/>
          <p:cNvSpPr/>
          <p:nvPr/>
        </p:nvSpPr>
        <p:spPr>
          <a:xfrm rot="-180000">
            <a:off x="4221385" y="5111356"/>
            <a:ext cx="515386" cy="515386"/>
          </a:xfrm>
          <a:prstGeom prst="star5">
            <a:avLst>
              <a:gd name="adj" fmla="val 26693"/>
              <a:gd name="hf" fmla="val 105146"/>
              <a:gd name="vf" fmla="val 110557"/>
            </a:avLst>
          </a:prstGeom>
          <a:solidFill>
            <a:schemeClr val="dk1">
              <a:alpha val="4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49"/>
          <p:cNvSpPr txBox="1">
            <a:spLocks noGrp="1"/>
          </p:cNvSpPr>
          <p:nvPr>
            <p:ph type="title"/>
          </p:nvPr>
        </p:nvSpPr>
        <p:spPr>
          <a:xfrm>
            <a:off x="685800" y="685800"/>
            <a:ext cx="6345302"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3600"/>
              <a:buFont typeface="Impac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9"/>
          <p:cNvSpPr>
            <a:spLocks noGrp="1"/>
          </p:cNvSpPr>
          <p:nvPr>
            <p:ph type="pic" idx="2"/>
          </p:nvPr>
        </p:nvSpPr>
        <p:spPr>
          <a:xfrm>
            <a:off x="7482362" y="0"/>
            <a:ext cx="3598146" cy="5071533"/>
          </a:xfrm>
          <a:prstGeom prst="rect">
            <a:avLst/>
          </a:prstGeom>
          <a:noFill/>
          <a:ln w="57150" cap="flat" cmpd="thinThick">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accent1"/>
              </a:buClr>
              <a:buSzPts val="5120"/>
              <a:buFont typeface="Arial"/>
              <a:buNone/>
              <a:defRPr sz="32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4480"/>
              <a:buFont typeface="Arial"/>
              <a:buNone/>
              <a:defRPr sz="28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3840"/>
              <a:buFont typeface="Arial"/>
              <a:buNone/>
              <a:defRPr sz="24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9pPr>
          </a:lstStyle>
          <a:p>
            <a:endParaRPr/>
          </a:p>
        </p:txBody>
      </p:sp>
      <p:sp>
        <p:nvSpPr>
          <p:cNvPr id="87" name="Google Shape;87;p49"/>
          <p:cNvSpPr txBox="1">
            <a:spLocks noGrp="1"/>
          </p:cNvSpPr>
          <p:nvPr>
            <p:ph type="body" idx="1"/>
          </p:nvPr>
        </p:nvSpPr>
        <p:spPr>
          <a:xfrm>
            <a:off x="685801" y="2709052"/>
            <a:ext cx="6345301" cy="236248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88" name="Google Shape;88;p49"/>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9"/>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9"/>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91"/>
        <p:cNvGrpSpPr/>
        <p:nvPr/>
      </p:nvGrpSpPr>
      <p:grpSpPr>
        <a:xfrm>
          <a:off x="0" y="0"/>
          <a:ext cx="0" cy="0"/>
          <a:chOff x="0" y="0"/>
          <a:chExt cx="0" cy="0"/>
        </a:xfrm>
      </p:grpSpPr>
      <p:sp>
        <p:nvSpPr>
          <p:cNvPr id="92" name="Google Shape;92;p50"/>
          <p:cNvSpPr txBox="1">
            <a:spLocks noGrp="1"/>
          </p:cNvSpPr>
          <p:nvPr>
            <p:ph type="title"/>
          </p:nvPr>
        </p:nvSpPr>
        <p:spPr>
          <a:xfrm>
            <a:off x="685800" y="4106333"/>
            <a:ext cx="10394708" cy="5888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Impact"/>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50"/>
          <p:cNvSpPr>
            <a:spLocks noGrp="1"/>
          </p:cNvSpPr>
          <p:nvPr>
            <p:ph type="pic" idx="2"/>
          </p:nvPr>
        </p:nvSpPr>
        <p:spPr>
          <a:xfrm>
            <a:off x="685801" y="685799"/>
            <a:ext cx="10392513" cy="3194903"/>
          </a:xfrm>
          <a:prstGeom prst="rect">
            <a:avLst/>
          </a:prstGeom>
          <a:noFill/>
          <a:ln w="57150" cap="flat" cmpd="thinThick">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accent1"/>
              </a:buClr>
              <a:buSzPts val="5120"/>
              <a:buFont typeface="Arial"/>
              <a:buNone/>
              <a:defRPr sz="32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4480"/>
              <a:buFont typeface="Arial"/>
              <a:buNone/>
              <a:defRPr sz="28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3840"/>
              <a:buFont typeface="Arial"/>
              <a:buNone/>
              <a:defRPr sz="24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9pPr>
          </a:lstStyle>
          <a:p>
            <a:endParaRPr/>
          </a:p>
        </p:txBody>
      </p:sp>
      <p:sp>
        <p:nvSpPr>
          <p:cNvPr id="94" name="Google Shape;94;p50"/>
          <p:cNvSpPr txBox="1">
            <a:spLocks noGrp="1"/>
          </p:cNvSpPr>
          <p:nvPr>
            <p:ph type="body" idx="1"/>
          </p:nvPr>
        </p:nvSpPr>
        <p:spPr>
          <a:xfrm>
            <a:off x="685780" y="4702923"/>
            <a:ext cx="10394728" cy="68247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2560"/>
              <a:buNone/>
              <a:defRPr sz="16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95" name="Google Shape;95;p50"/>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50"/>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0"/>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8"/>
        <p:cNvGrpSpPr/>
        <p:nvPr/>
      </p:nvGrpSpPr>
      <p:grpSpPr>
        <a:xfrm>
          <a:off x="0" y="0"/>
          <a:ext cx="0" cy="0"/>
          <a:chOff x="0" y="0"/>
          <a:chExt cx="0" cy="0"/>
        </a:xfrm>
      </p:grpSpPr>
      <p:sp>
        <p:nvSpPr>
          <p:cNvPr id="99" name="Google Shape;99;p51"/>
          <p:cNvSpPr txBox="1">
            <a:spLocks noGrp="1"/>
          </p:cNvSpPr>
          <p:nvPr>
            <p:ph type="title"/>
          </p:nvPr>
        </p:nvSpPr>
        <p:spPr>
          <a:xfrm>
            <a:off x="685801" y="685800"/>
            <a:ext cx="10396902" cy="319490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4800"/>
              <a:buFont typeface="Impact"/>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51"/>
          <p:cNvSpPr txBox="1">
            <a:spLocks noGrp="1"/>
          </p:cNvSpPr>
          <p:nvPr>
            <p:ph type="body" idx="1"/>
          </p:nvPr>
        </p:nvSpPr>
        <p:spPr>
          <a:xfrm>
            <a:off x="685779" y="4106333"/>
            <a:ext cx="10394729" cy="1273606"/>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101" name="Google Shape;101;p51"/>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1"/>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1"/>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4"/>
        <p:cNvGrpSpPr/>
        <p:nvPr/>
      </p:nvGrpSpPr>
      <p:grpSpPr>
        <a:xfrm>
          <a:off x="0" y="0"/>
          <a:ext cx="0" cy="0"/>
          <a:chOff x="0" y="0"/>
          <a:chExt cx="0" cy="0"/>
        </a:xfrm>
      </p:grpSpPr>
      <p:sp>
        <p:nvSpPr>
          <p:cNvPr id="105" name="Google Shape;105;p52"/>
          <p:cNvSpPr txBox="1">
            <a:spLocks noGrp="1"/>
          </p:cNvSpPr>
          <p:nvPr>
            <p:ph type="title"/>
          </p:nvPr>
        </p:nvSpPr>
        <p:spPr>
          <a:xfrm>
            <a:off x="1121732" y="685800"/>
            <a:ext cx="9525020" cy="29167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4800"/>
              <a:buFont typeface="Impact"/>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2"/>
          <p:cNvSpPr txBox="1">
            <a:spLocks noGrp="1"/>
          </p:cNvSpPr>
          <p:nvPr>
            <p:ph type="body" idx="1"/>
          </p:nvPr>
        </p:nvSpPr>
        <p:spPr>
          <a:xfrm>
            <a:off x="1550264" y="3610032"/>
            <a:ext cx="8667956" cy="377768"/>
          </a:xfrm>
          <a:prstGeom prst="rect">
            <a:avLst/>
          </a:prstGeom>
          <a:noFill/>
          <a:ln>
            <a:noFill/>
          </a:ln>
        </p:spPr>
        <p:txBody>
          <a:bodyPr spcFirstLastPara="1" wrap="square" lIns="91425" tIns="45700" rIns="91425" bIns="45700" anchor="t" anchorCtr="0">
            <a:normAutofit/>
          </a:bodyPr>
          <a:lstStyle>
            <a:lvl1pPr marL="457200" lvl="0" indent="-228600" algn="r">
              <a:lnSpc>
                <a:spcPct val="120000"/>
              </a:lnSpc>
              <a:spcBef>
                <a:spcPts val="1000"/>
              </a:spcBef>
              <a:spcAft>
                <a:spcPts val="0"/>
              </a:spcAft>
              <a:buSzPts val="2240"/>
              <a:buNone/>
              <a:defRPr sz="1400">
                <a:solidFill>
                  <a:srgbClr val="7F7F7F"/>
                </a:solidFill>
              </a:defRPr>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107" name="Google Shape;107;p52"/>
          <p:cNvSpPr txBox="1">
            <a:spLocks noGrp="1"/>
          </p:cNvSpPr>
          <p:nvPr>
            <p:ph type="body" idx="2"/>
          </p:nvPr>
        </p:nvSpPr>
        <p:spPr>
          <a:xfrm>
            <a:off x="685801" y="4106334"/>
            <a:ext cx="10396882" cy="1268252"/>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108" name="Google Shape;108;p52"/>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52"/>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52"/>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
        <p:nvSpPr>
          <p:cNvPr id="111" name="Google Shape;111;p52"/>
          <p:cNvSpPr txBox="1"/>
          <p:nvPr/>
        </p:nvSpPr>
        <p:spPr>
          <a:xfrm>
            <a:off x="685801" y="89262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0"/>
              <a:buFont typeface="Impact"/>
              <a:buNone/>
            </a:pPr>
            <a:r>
              <a:rPr lang="en-US" sz="8000" b="0" i="0" u="none" strike="noStrike" cap="none">
                <a:solidFill>
                  <a:schemeClr val="dk1"/>
                </a:solidFill>
                <a:latin typeface="Impact"/>
                <a:ea typeface="Impact"/>
                <a:cs typeface="Impact"/>
                <a:sym typeface="Impact"/>
              </a:rPr>
              <a:t>“</a:t>
            </a:r>
            <a:endParaRPr sz="1400" b="0" i="0" u="none" strike="noStrike" cap="none">
              <a:solidFill>
                <a:srgbClr val="000000"/>
              </a:solidFill>
              <a:latin typeface="Arial"/>
              <a:ea typeface="Arial"/>
              <a:cs typeface="Arial"/>
              <a:sym typeface="Arial"/>
            </a:endParaRPr>
          </a:p>
        </p:txBody>
      </p:sp>
      <p:sp>
        <p:nvSpPr>
          <p:cNvPr id="112" name="Google Shape;112;p52"/>
          <p:cNvSpPr txBox="1"/>
          <p:nvPr/>
        </p:nvSpPr>
        <p:spPr>
          <a:xfrm>
            <a:off x="10473083" y="2922827"/>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0"/>
              <a:buFont typeface="Impact"/>
              <a:buNone/>
            </a:pPr>
            <a:r>
              <a:rPr lang="en-US" sz="8000" b="0" i="0" u="none" strike="noStrike" cap="none">
                <a:solidFill>
                  <a:schemeClr val="dk1"/>
                </a:solidFill>
                <a:latin typeface="Impact"/>
                <a:ea typeface="Impact"/>
                <a:cs typeface="Impact"/>
                <a:sym typeface="Impact"/>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3"/>
        <p:cNvGrpSpPr/>
        <p:nvPr/>
      </p:nvGrpSpPr>
      <p:grpSpPr>
        <a:xfrm>
          <a:off x="0" y="0"/>
          <a:ext cx="0" cy="0"/>
          <a:chOff x="0" y="0"/>
          <a:chExt cx="0" cy="0"/>
        </a:xfrm>
      </p:grpSpPr>
      <p:sp>
        <p:nvSpPr>
          <p:cNvPr id="114" name="Google Shape;114;p53"/>
          <p:cNvSpPr txBox="1">
            <a:spLocks noGrp="1"/>
          </p:cNvSpPr>
          <p:nvPr>
            <p:ph type="title"/>
          </p:nvPr>
        </p:nvSpPr>
        <p:spPr>
          <a:xfrm>
            <a:off x="685800" y="1723854"/>
            <a:ext cx="10394707"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800"/>
              <a:buFont typeface="Impact"/>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53"/>
          <p:cNvSpPr txBox="1">
            <a:spLocks noGrp="1"/>
          </p:cNvSpPr>
          <p:nvPr>
            <p:ph type="body" idx="1"/>
          </p:nvPr>
        </p:nvSpPr>
        <p:spPr>
          <a:xfrm>
            <a:off x="685800" y="4247468"/>
            <a:ext cx="10394707" cy="114064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116" name="Google Shape;116;p53"/>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3"/>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53"/>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19"/>
        <p:cNvGrpSpPr/>
        <p:nvPr/>
      </p:nvGrpSpPr>
      <p:grpSpPr>
        <a:xfrm>
          <a:off x="0" y="0"/>
          <a:ext cx="0" cy="0"/>
          <a:chOff x="0" y="0"/>
          <a:chExt cx="0" cy="0"/>
        </a:xfrm>
      </p:grpSpPr>
      <p:sp>
        <p:nvSpPr>
          <p:cNvPr id="120" name="Google Shape;120;p54"/>
          <p:cNvSpPr txBox="1">
            <a:spLocks noGrp="1"/>
          </p:cNvSpPr>
          <p:nvPr>
            <p:ph type="title"/>
          </p:nvPr>
        </p:nvSpPr>
        <p:spPr>
          <a:xfrm>
            <a:off x="685802" y="685800"/>
            <a:ext cx="10394706" cy="115196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5400"/>
              <a:buFont typeface="Impac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54"/>
          <p:cNvSpPr txBox="1">
            <a:spLocks noGrp="1"/>
          </p:cNvSpPr>
          <p:nvPr>
            <p:ph type="body" idx="1"/>
          </p:nvPr>
        </p:nvSpPr>
        <p:spPr>
          <a:xfrm>
            <a:off x="685802"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840"/>
              <a:buNone/>
              <a:defRPr sz="24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22" name="Google Shape;122;p54"/>
          <p:cNvSpPr txBox="1">
            <a:spLocks noGrp="1"/>
          </p:cNvSpPr>
          <p:nvPr>
            <p:ph type="body" idx="2"/>
          </p:nvPr>
        </p:nvSpPr>
        <p:spPr>
          <a:xfrm>
            <a:off x="685802"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23" name="Google Shape;123;p54"/>
          <p:cNvSpPr txBox="1">
            <a:spLocks noGrp="1"/>
          </p:cNvSpPr>
          <p:nvPr>
            <p:ph type="body" idx="3"/>
          </p:nvPr>
        </p:nvSpPr>
        <p:spPr>
          <a:xfrm>
            <a:off x="4234622"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840"/>
              <a:buNone/>
              <a:defRPr sz="24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24" name="Google Shape;124;p54"/>
          <p:cNvSpPr txBox="1">
            <a:spLocks noGrp="1"/>
          </p:cNvSpPr>
          <p:nvPr>
            <p:ph type="body" idx="4"/>
          </p:nvPr>
        </p:nvSpPr>
        <p:spPr>
          <a:xfrm>
            <a:off x="4234621"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25" name="Google Shape;125;p54"/>
          <p:cNvSpPr txBox="1">
            <a:spLocks noGrp="1"/>
          </p:cNvSpPr>
          <p:nvPr>
            <p:ph type="body" idx="5"/>
          </p:nvPr>
        </p:nvSpPr>
        <p:spPr>
          <a:xfrm>
            <a:off x="7770380"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840"/>
              <a:buNone/>
              <a:defRPr sz="24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26" name="Google Shape;126;p54"/>
          <p:cNvSpPr txBox="1">
            <a:spLocks noGrp="1"/>
          </p:cNvSpPr>
          <p:nvPr>
            <p:ph type="body" idx="6"/>
          </p:nvPr>
        </p:nvSpPr>
        <p:spPr>
          <a:xfrm>
            <a:off x="7770380"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27" name="Google Shape;127;p54"/>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54"/>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54"/>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30"/>
        <p:cNvGrpSpPr/>
        <p:nvPr/>
      </p:nvGrpSpPr>
      <p:grpSpPr>
        <a:xfrm>
          <a:off x="0" y="0"/>
          <a:ext cx="0" cy="0"/>
          <a:chOff x="0" y="0"/>
          <a:chExt cx="0" cy="0"/>
        </a:xfrm>
      </p:grpSpPr>
      <p:sp>
        <p:nvSpPr>
          <p:cNvPr id="131" name="Google Shape;131;p55"/>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5400"/>
              <a:buFont typeface="Impac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55"/>
          <p:cNvSpPr txBox="1">
            <a:spLocks noGrp="1"/>
          </p:cNvSpPr>
          <p:nvPr>
            <p:ph type="body" idx="1"/>
          </p:nvPr>
        </p:nvSpPr>
        <p:spPr>
          <a:xfrm>
            <a:off x="691840"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520"/>
              <a:buNone/>
              <a:defRPr sz="22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33" name="Google Shape;133;p55"/>
          <p:cNvSpPr>
            <a:spLocks noGrp="1"/>
          </p:cNvSpPr>
          <p:nvPr>
            <p:ph type="pic" idx="2"/>
          </p:nvPr>
        </p:nvSpPr>
        <p:spPr>
          <a:xfrm>
            <a:off x="685780" y="2063395"/>
            <a:ext cx="3310128" cy="1536725"/>
          </a:xfrm>
          <a:prstGeom prst="roundRect">
            <a:avLst>
              <a:gd name="adj" fmla="val 0"/>
            </a:avLst>
          </a:prstGeom>
          <a:noFill/>
          <a:ln w="57150" cap="flat" cmpd="thinThick">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9pPr>
          </a:lstStyle>
          <a:p>
            <a:endParaRPr/>
          </a:p>
        </p:txBody>
      </p:sp>
      <p:sp>
        <p:nvSpPr>
          <p:cNvPr id="134" name="Google Shape;134;p55"/>
          <p:cNvSpPr txBox="1">
            <a:spLocks noGrp="1"/>
          </p:cNvSpPr>
          <p:nvPr>
            <p:ph type="body" idx="3"/>
          </p:nvPr>
        </p:nvSpPr>
        <p:spPr>
          <a:xfrm>
            <a:off x="691840" y="4389287"/>
            <a:ext cx="3310128" cy="98529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35" name="Google Shape;135;p55"/>
          <p:cNvSpPr txBox="1">
            <a:spLocks noGrp="1"/>
          </p:cNvSpPr>
          <p:nvPr>
            <p:ph type="body" idx="4"/>
          </p:nvPr>
        </p:nvSpPr>
        <p:spPr>
          <a:xfrm>
            <a:off x="4237410"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520"/>
              <a:buNone/>
              <a:defRPr sz="22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36" name="Google Shape;136;p55"/>
          <p:cNvSpPr>
            <a:spLocks noGrp="1"/>
          </p:cNvSpPr>
          <p:nvPr>
            <p:ph type="pic" idx="5"/>
          </p:nvPr>
        </p:nvSpPr>
        <p:spPr>
          <a:xfrm>
            <a:off x="4235999" y="2063395"/>
            <a:ext cx="3310128" cy="1535237"/>
          </a:xfrm>
          <a:prstGeom prst="roundRect">
            <a:avLst>
              <a:gd name="adj" fmla="val 0"/>
            </a:avLst>
          </a:prstGeom>
          <a:noFill/>
          <a:ln w="57150" cap="flat" cmpd="thinThick">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9pPr>
          </a:lstStyle>
          <a:p>
            <a:endParaRPr/>
          </a:p>
        </p:txBody>
      </p:sp>
      <p:sp>
        <p:nvSpPr>
          <p:cNvPr id="137" name="Google Shape;137;p55"/>
          <p:cNvSpPr txBox="1">
            <a:spLocks noGrp="1"/>
          </p:cNvSpPr>
          <p:nvPr>
            <p:ph type="body" idx="6"/>
          </p:nvPr>
        </p:nvSpPr>
        <p:spPr>
          <a:xfrm>
            <a:off x="4235999" y="4389286"/>
            <a:ext cx="3310128" cy="9853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38" name="Google Shape;138;p55"/>
          <p:cNvSpPr txBox="1">
            <a:spLocks noGrp="1"/>
          </p:cNvSpPr>
          <p:nvPr>
            <p:ph type="body" idx="7"/>
          </p:nvPr>
        </p:nvSpPr>
        <p:spPr>
          <a:xfrm>
            <a:off x="7768944"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520"/>
              <a:buNone/>
              <a:defRPr sz="22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39" name="Google Shape;139;p55"/>
          <p:cNvSpPr>
            <a:spLocks noGrp="1"/>
          </p:cNvSpPr>
          <p:nvPr>
            <p:ph type="pic" idx="8"/>
          </p:nvPr>
        </p:nvSpPr>
        <p:spPr>
          <a:xfrm>
            <a:off x="7768819" y="2063394"/>
            <a:ext cx="3310128" cy="1537196"/>
          </a:xfrm>
          <a:prstGeom prst="roundRect">
            <a:avLst>
              <a:gd name="adj" fmla="val 0"/>
            </a:avLst>
          </a:prstGeom>
          <a:noFill/>
          <a:ln w="57150" cap="flat" cmpd="thinThick">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9pPr>
          </a:lstStyle>
          <a:p>
            <a:endParaRPr/>
          </a:p>
        </p:txBody>
      </p:sp>
      <p:sp>
        <p:nvSpPr>
          <p:cNvPr id="140" name="Google Shape;140;p55"/>
          <p:cNvSpPr txBox="1">
            <a:spLocks noGrp="1"/>
          </p:cNvSpPr>
          <p:nvPr>
            <p:ph type="body" idx="9"/>
          </p:nvPr>
        </p:nvSpPr>
        <p:spPr>
          <a:xfrm>
            <a:off x="7768819" y="4389284"/>
            <a:ext cx="3310128" cy="98530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41" name="Google Shape;141;p55"/>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55"/>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5"/>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4"/>
        <p:cNvGrpSpPr/>
        <p:nvPr/>
      </p:nvGrpSpPr>
      <p:grpSpPr>
        <a:xfrm>
          <a:off x="0" y="0"/>
          <a:ext cx="0" cy="0"/>
          <a:chOff x="0" y="0"/>
          <a:chExt cx="0" cy="0"/>
        </a:xfrm>
      </p:grpSpPr>
      <p:sp>
        <p:nvSpPr>
          <p:cNvPr id="145" name="Google Shape;145;p56"/>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1"/>
              </a:buClr>
              <a:buSzPts val="5400"/>
              <a:buFont typeface="Impac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56"/>
          <p:cNvSpPr txBox="1">
            <a:spLocks noGrp="1"/>
          </p:cNvSpPr>
          <p:nvPr>
            <p:ph type="body" idx="1"/>
          </p:nvPr>
        </p:nvSpPr>
        <p:spPr>
          <a:xfrm rot="5400000">
            <a:off x="4227558" y="-1478363"/>
            <a:ext cx="3311190" cy="10394707"/>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147" name="Google Shape;147;p56"/>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56"/>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56"/>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0"/>
        <p:cNvGrpSpPr/>
        <p:nvPr/>
      </p:nvGrpSpPr>
      <p:grpSpPr>
        <a:xfrm>
          <a:off x="0" y="0"/>
          <a:ext cx="0" cy="0"/>
          <a:chOff x="0" y="0"/>
          <a:chExt cx="0" cy="0"/>
        </a:xfrm>
      </p:grpSpPr>
      <p:sp>
        <p:nvSpPr>
          <p:cNvPr id="151" name="Google Shape;151;p57"/>
          <p:cNvSpPr txBox="1">
            <a:spLocks noGrp="1"/>
          </p:cNvSpPr>
          <p:nvPr>
            <p:ph type="title"/>
          </p:nvPr>
        </p:nvSpPr>
        <p:spPr>
          <a:xfrm rot="5400000">
            <a:off x="7603792" y="1897870"/>
            <a:ext cx="4688785" cy="226464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5400"/>
              <a:buFont typeface="Impac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57"/>
          <p:cNvSpPr txBox="1">
            <a:spLocks noGrp="1"/>
          </p:cNvSpPr>
          <p:nvPr>
            <p:ph type="body" idx="1"/>
          </p:nvPr>
        </p:nvSpPr>
        <p:spPr>
          <a:xfrm rot="5400000">
            <a:off x="2293623" y="-922023"/>
            <a:ext cx="4688785" cy="7904431"/>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153" name="Google Shape;153;p57"/>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57"/>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7"/>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32"/>
        <p:cNvGrpSpPr/>
        <p:nvPr/>
      </p:nvGrpSpPr>
      <p:grpSpPr>
        <a:xfrm>
          <a:off x="0" y="0"/>
          <a:ext cx="0" cy="0"/>
          <a:chOff x="0" y="0"/>
          <a:chExt cx="0" cy="0"/>
        </a:xfrm>
      </p:grpSpPr>
      <p:sp>
        <p:nvSpPr>
          <p:cNvPr id="33" name="Google Shape;33;p41"/>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1"/>
          <p:cNvSpPr txBox="1">
            <a:spLocks noGrp="1"/>
          </p:cNvSpPr>
          <p:nvPr>
            <p:ph type="body" idx="1"/>
          </p:nvPr>
        </p:nvSpPr>
        <p:spPr>
          <a:xfrm>
            <a:off x="685800" y="2063396"/>
            <a:ext cx="10396883" cy="3311189"/>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35" name="Google Shape;35;p41"/>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1"/>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pic>
        <p:nvPicPr>
          <p:cNvPr id="38" name="Google Shape;38;p41"/>
          <p:cNvPicPr preferRelativeResize="0"/>
          <p:nvPr/>
        </p:nvPicPr>
        <p:blipFill rotWithShape="1">
          <a:blip r:embed="rId2">
            <a:alphaModFix/>
          </a:blip>
          <a:srcRect/>
          <a:stretch/>
        </p:blipFill>
        <p:spPr>
          <a:xfrm>
            <a:off x="9620250" y="440765"/>
            <a:ext cx="1638300" cy="1397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9"/>
        <p:cNvGrpSpPr/>
        <p:nvPr/>
      </p:nvGrpSpPr>
      <p:grpSpPr>
        <a:xfrm>
          <a:off x="0" y="0"/>
          <a:ext cx="0" cy="0"/>
          <a:chOff x="0" y="0"/>
          <a:chExt cx="0" cy="0"/>
        </a:xfrm>
      </p:grpSpPr>
      <p:sp>
        <p:nvSpPr>
          <p:cNvPr id="40" name="Google Shape;40;p42"/>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2"/>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42" name="Google Shape;42;p42"/>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2"/>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pic>
        <p:nvPicPr>
          <p:cNvPr id="45" name="Google Shape;45;p42"/>
          <p:cNvPicPr preferRelativeResize="0"/>
          <p:nvPr/>
        </p:nvPicPr>
        <p:blipFill rotWithShape="1">
          <a:blip r:embed="rId2">
            <a:alphaModFix/>
          </a:blip>
          <a:srcRect/>
          <a:stretch/>
        </p:blipFill>
        <p:spPr>
          <a:xfrm>
            <a:off x="9889192" y="283647"/>
            <a:ext cx="1638300" cy="1397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43"/>
          <p:cNvSpPr txBox="1">
            <a:spLocks noGrp="1"/>
          </p:cNvSpPr>
          <p:nvPr>
            <p:ph type="title"/>
          </p:nvPr>
        </p:nvSpPr>
        <p:spPr>
          <a:xfrm>
            <a:off x="685801" y="685800"/>
            <a:ext cx="10394707" cy="31934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5400"/>
              <a:buFont typeface="Impact"/>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3"/>
          <p:cNvSpPr txBox="1">
            <a:spLocks noGrp="1"/>
          </p:cNvSpPr>
          <p:nvPr>
            <p:ph type="body" idx="1"/>
          </p:nvPr>
        </p:nvSpPr>
        <p:spPr>
          <a:xfrm>
            <a:off x="685801" y="3742267"/>
            <a:ext cx="10394707" cy="16396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3200"/>
              <a:buNone/>
              <a:defRPr sz="2000">
                <a:solidFill>
                  <a:srgbClr val="7F7F7F"/>
                </a:solidFill>
              </a:defRPr>
            </a:lvl1pPr>
            <a:lvl2pPr marL="914400" lvl="1" indent="-228600" algn="l">
              <a:lnSpc>
                <a:spcPct val="120000"/>
              </a:lnSpc>
              <a:spcBef>
                <a:spcPts val="500"/>
              </a:spcBef>
              <a:spcAft>
                <a:spcPts val="0"/>
              </a:spcAft>
              <a:buSzPts val="3200"/>
              <a:buNone/>
              <a:defRPr sz="2000">
                <a:solidFill>
                  <a:srgbClr val="888888"/>
                </a:solidFill>
              </a:defRPr>
            </a:lvl2pPr>
            <a:lvl3pPr marL="1371600" lvl="2" indent="-228600" algn="l">
              <a:lnSpc>
                <a:spcPct val="120000"/>
              </a:lnSpc>
              <a:spcBef>
                <a:spcPts val="500"/>
              </a:spcBef>
              <a:spcAft>
                <a:spcPts val="0"/>
              </a:spcAft>
              <a:buSzPts val="2880"/>
              <a:buNone/>
              <a:defRPr sz="1800">
                <a:solidFill>
                  <a:srgbClr val="888888"/>
                </a:solidFill>
              </a:defRPr>
            </a:lvl3pPr>
            <a:lvl4pPr marL="1828800" lvl="3" indent="-228600" algn="l">
              <a:lnSpc>
                <a:spcPct val="120000"/>
              </a:lnSpc>
              <a:spcBef>
                <a:spcPts val="500"/>
              </a:spcBef>
              <a:spcAft>
                <a:spcPts val="0"/>
              </a:spcAft>
              <a:buSzPts val="2560"/>
              <a:buNone/>
              <a:defRPr sz="1600">
                <a:solidFill>
                  <a:srgbClr val="888888"/>
                </a:solidFill>
              </a:defRPr>
            </a:lvl4pPr>
            <a:lvl5pPr marL="2286000" lvl="4" indent="-228600" algn="l">
              <a:lnSpc>
                <a:spcPct val="120000"/>
              </a:lnSpc>
              <a:spcBef>
                <a:spcPts val="500"/>
              </a:spcBef>
              <a:spcAft>
                <a:spcPts val="0"/>
              </a:spcAft>
              <a:buSzPts val="2560"/>
              <a:buNone/>
              <a:defRPr sz="1600">
                <a:solidFill>
                  <a:srgbClr val="888888"/>
                </a:solidFill>
              </a:defRPr>
            </a:lvl5pPr>
            <a:lvl6pPr marL="2743200" lvl="5" indent="-228600" algn="l">
              <a:lnSpc>
                <a:spcPct val="120000"/>
              </a:lnSpc>
              <a:spcBef>
                <a:spcPts val="500"/>
              </a:spcBef>
              <a:spcAft>
                <a:spcPts val="0"/>
              </a:spcAft>
              <a:buSzPts val="2560"/>
              <a:buNone/>
              <a:defRPr sz="1600">
                <a:solidFill>
                  <a:srgbClr val="888888"/>
                </a:solidFill>
              </a:defRPr>
            </a:lvl6pPr>
            <a:lvl7pPr marL="3200400" lvl="6" indent="-228600" algn="l">
              <a:lnSpc>
                <a:spcPct val="120000"/>
              </a:lnSpc>
              <a:spcBef>
                <a:spcPts val="500"/>
              </a:spcBef>
              <a:spcAft>
                <a:spcPts val="0"/>
              </a:spcAft>
              <a:buSzPts val="2560"/>
              <a:buNone/>
              <a:defRPr sz="1600">
                <a:solidFill>
                  <a:srgbClr val="888888"/>
                </a:solidFill>
              </a:defRPr>
            </a:lvl7pPr>
            <a:lvl8pPr marL="3657600" lvl="7" indent="-228600" algn="l">
              <a:lnSpc>
                <a:spcPct val="120000"/>
              </a:lnSpc>
              <a:spcBef>
                <a:spcPts val="500"/>
              </a:spcBef>
              <a:spcAft>
                <a:spcPts val="0"/>
              </a:spcAft>
              <a:buSzPts val="2560"/>
              <a:buNone/>
              <a:defRPr sz="1600">
                <a:solidFill>
                  <a:srgbClr val="888888"/>
                </a:solidFill>
              </a:defRPr>
            </a:lvl8pPr>
            <a:lvl9pPr marL="4114800" lvl="8" indent="-228600" algn="l">
              <a:lnSpc>
                <a:spcPct val="120000"/>
              </a:lnSpc>
              <a:spcBef>
                <a:spcPts val="500"/>
              </a:spcBef>
              <a:spcAft>
                <a:spcPts val="0"/>
              </a:spcAft>
              <a:buSzPts val="2560"/>
              <a:buNone/>
              <a:defRPr sz="1600">
                <a:solidFill>
                  <a:srgbClr val="888888"/>
                </a:solidFill>
              </a:defRPr>
            </a:lvl9pPr>
          </a:lstStyle>
          <a:p>
            <a:endParaRPr/>
          </a:p>
        </p:txBody>
      </p:sp>
      <p:sp>
        <p:nvSpPr>
          <p:cNvPr id="49" name="Google Shape;49;p43"/>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3"/>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44"/>
          <p:cNvSpPr txBox="1">
            <a:spLocks noGrp="1"/>
          </p:cNvSpPr>
          <p:nvPr>
            <p:ph type="title"/>
          </p:nvPr>
        </p:nvSpPr>
        <p:spPr>
          <a:xfrm>
            <a:off x="685801" y="685800"/>
            <a:ext cx="10396882" cy="11581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4"/>
          <p:cNvSpPr txBox="1">
            <a:spLocks noGrp="1"/>
          </p:cNvSpPr>
          <p:nvPr>
            <p:ph type="body" idx="1"/>
          </p:nvPr>
        </p:nvSpPr>
        <p:spPr>
          <a:xfrm>
            <a:off x="685800" y="2063396"/>
            <a:ext cx="5088714" cy="3311189"/>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55" name="Google Shape;55;p44"/>
          <p:cNvSpPr txBox="1">
            <a:spLocks noGrp="1"/>
          </p:cNvSpPr>
          <p:nvPr>
            <p:ph type="body" idx="2"/>
          </p:nvPr>
        </p:nvSpPr>
        <p:spPr>
          <a:xfrm>
            <a:off x="5993971" y="2063396"/>
            <a:ext cx="5086538" cy="3311189"/>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56" name="Google Shape;56;p44"/>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4"/>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4"/>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45"/>
          <p:cNvSpPr txBox="1">
            <a:spLocks noGrp="1"/>
          </p:cNvSpPr>
          <p:nvPr>
            <p:ph type="title"/>
          </p:nvPr>
        </p:nvSpPr>
        <p:spPr>
          <a:xfrm>
            <a:off x="685801" y="685800"/>
            <a:ext cx="10394707" cy="11581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body" idx="1"/>
          </p:nvPr>
        </p:nvSpPr>
        <p:spPr>
          <a:xfrm>
            <a:off x="918356" y="2063396"/>
            <a:ext cx="4856158" cy="67999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4160"/>
              <a:buNone/>
              <a:defRPr sz="26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62" name="Google Shape;62;p45"/>
          <p:cNvSpPr txBox="1">
            <a:spLocks noGrp="1"/>
          </p:cNvSpPr>
          <p:nvPr>
            <p:ph type="body" idx="2"/>
          </p:nvPr>
        </p:nvSpPr>
        <p:spPr>
          <a:xfrm>
            <a:off x="685802" y="2861733"/>
            <a:ext cx="5088712" cy="2512852"/>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63" name="Google Shape;63;p45"/>
          <p:cNvSpPr txBox="1">
            <a:spLocks noGrp="1"/>
          </p:cNvSpPr>
          <p:nvPr>
            <p:ph type="body" idx="3"/>
          </p:nvPr>
        </p:nvSpPr>
        <p:spPr>
          <a:xfrm>
            <a:off x="6218191" y="2063396"/>
            <a:ext cx="4864491" cy="67999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4160"/>
              <a:buNone/>
              <a:defRPr sz="26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64" name="Google Shape;64;p45"/>
          <p:cNvSpPr txBox="1">
            <a:spLocks noGrp="1"/>
          </p:cNvSpPr>
          <p:nvPr>
            <p:ph type="body" idx="4"/>
          </p:nvPr>
        </p:nvSpPr>
        <p:spPr>
          <a:xfrm>
            <a:off x="5993969" y="2861733"/>
            <a:ext cx="5088713" cy="2512852"/>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65" name="Google Shape;65;p45"/>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5"/>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5"/>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46"/>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6"/>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6"/>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6"/>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47"/>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7"/>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7"/>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48"/>
          <p:cNvSpPr txBox="1">
            <a:spLocks noGrp="1"/>
          </p:cNvSpPr>
          <p:nvPr>
            <p:ph type="title"/>
          </p:nvPr>
        </p:nvSpPr>
        <p:spPr>
          <a:xfrm>
            <a:off x="693643" y="685800"/>
            <a:ext cx="4126860"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3600"/>
              <a:buFont typeface="Impac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8"/>
          <p:cNvSpPr txBox="1">
            <a:spLocks noGrp="1"/>
          </p:cNvSpPr>
          <p:nvPr>
            <p:ph type="body" idx="1"/>
          </p:nvPr>
        </p:nvSpPr>
        <p:spPr>
          <a:xfrm>
            <a:off x="5046132" y="685800"/>
            <a:ext cx="6034375" cy="4688785"/>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80" name="Google Shape;80;p48"/>
          <p:cNvSpPr txBox="1">
            <a:spLocks noGrp="1"/>
          </p:cNvSpPr>
          <p:nvPr>
            <p:ph type="body" idx="2"/>
          </p:nvPr>
        </p:nvSpPr>
        <p:spPr>
          <a:xfrm>
            <a:off x="693642" y="2709052"/>
            <a:ext cx="4126861" cy="2665533"/>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81" name="Google Shape;81;p48"/>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9"/>
        <p:cNvGrpSpPr/>
        <p:nvPr/>
      </p:nvGrpSpPr>
      <p:grpSpPr>
        <a:xfrm>
          <a:off x="0" y="0"/>
          <a:ext cx="0" cy="0"/>
          <a:chOff x="0" y="0"/>
          <a:chExt cx="0" cy="0"/>
        </a:xfrm>
      </p:grpSpPr>
      <p:pic>
        <p:nvPicPr>
          <p:cNvPr id="10" name="Google Shape;10;p39" descr="Brickwork-HD-R1a.jpg"/>
          <p:cNvPicPr preferRelativeResize="0"/>
          <p:nvPr/>
        </p:nvPicPr>
        <p:blipFill rotWithShape="1">
          <a:blip r:embed="rId21">
            <a:alphaModFix/>
          </a:blip>
          <a:srcRect/>
          <a:stretch/>
        </p:blipFill>
        <p:spPr>
          <a:xfrm>
            <a:off x="0" y="0"/>
            <a:ext cx="12192000" cy="6858000"/>
          </a:xfrm>
          <a:prstGeom prst="rect">
            <a:avLst/>
          </a:prstGeom>
          <a:noFill/>
          <a:ln>
            <a:noFill/>
          </a:ln>
        </p:spPr>
      </p:pic>
      <p:grpSp>
        <p:nvGrpSpPr>
          <p:cNvPr id="11" name="Google Shape;11;p39"/>
          <p:cNvGrpSpPr/>
          <p:nvPr/>
        </p:nvGrpSpPr>
        <p:grpSpPr>
          <a:xfrm>
            <a:off x="-25397" y="0"/>
            <a:ext cx="12005350" cy="6644081"/>
            <a:chOff x="-25397" y="0"/>
            <a:chExt cx="12005350" cy="6644081"/>
          </a:xfrm>
        </p:grpSpPr>
        <p:sp>
          <p:nvSpPr>
            <p:cNvPr id="12" name="Google Shape;12;p39"/>
            <p:cNvSpPr/>
            <p:nvPr/>
          </p:nvSpPr>
          <p:spPr>
            <a:xfrm>
              <a:off x="1" y="0"/>
              <a:ext cx="11979952" cy="6644081"/>
            </a:xfrm>
            <a:prstGeom prst="rect">
              <a:avLst/>
            </a:prstGeom>
            <a:blipFill rotWithShape="1">
              <a:blip r:embed="rId20">
                <a:alphaModFix/>
              </a:blip>
              <a:stretch>
                <a:fillRect/>
              </a:stretch>
            </a:blipFill>
            <a:ln>
              <a:noFill/>
            </a:ln>
            <a:effectLst>
              <a:outerShdw blurRad="98425" dist="76200" dir="4380000" algn="tl" rotWithShape="0">
                <a:srgbClr val="000000">
                  <a:alpha val="6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9"/>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sp>
        <p:sp>
          <p:nvSpPr>
            <p:cNvPr id="14" name="Google Shape;14;p39"/>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 name="Google Shape;15;p39"/>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39"/>
          <p:cNvSpPr txBox="1">
            <a:spLocks noGrp="1"/>
          </p:cNvSpPr>
          <p:nvPr>
            <p:ph type="body" idx="1"/>
          </p:nvPr>
        </p:nvSpPr>
        <p:spPr>
          <a:xfrm>
            <a:off x="685800" y="2063396"/>
            <a:ext cx="10396883" cy="3311189"/>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7" name="Google Shape;17;p39"/>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9pPr>
          </a:lstStyle>
          <a:p>
            <a:endParaRPr/>
          </a:p>
        </p:txBody>
      </p:sp>
      <p:sp>
        <p:nvSpPr>
          <p:cNvPr id="18" name="Google Shape;18;p39"/>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9pPr>
          </a:lstStyle>
          <a:p>
            <a:endParaRPr/>
          </a:p>
        </p:txBody>
      </p:sp>
      <p:sp>
        <p:nvSpPr>
          <p:cNvPr id="19" name="Google Shape;19;p39"/>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1pPr>
            <a:lvl2pPr marL="0" marR="0" lvl="1" indent="0" algn="ctr" rtl="0">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2pPr>
            <a:lvl3pPr marL="0" marR="0" lvl="2" indent="0" algn="ctr" rtl="0">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3pPr>
            <a:lvl4pPr marL="0" marR="0" lvl="3" indent="0" algn="ctr" rtl="0">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4pPr>
            <a:lvl5pPr marL="0" marR="0" lvl="4" indent="0" algn="ctr" rtl="0">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5pPr>
            <a:lvl6pPr marL="0" marR="0" lvl="5" indent="0" algn="ctr" rtl="0">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6pPr>
            <a:lvl7pPr marL="0" marR="0" lvl="6" indent="0" algn="ctr" rtl="0">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7pPr>
            <a:lvl8pPr marL="0" marR="0" lvl="7" indent="0" algn="ctr" rtl="0">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8pPr>
            <a:lvl9pPr marL="0" marR="0" lvl="8" indent="0" algn="ctr" rtl="0">
              <a:lnSpc>
                <a:spcPct val="100000"/>
              </a:lnSpc>
              <a:spcBef>
                <a:spcPts val="0"/>
              </a:spcBef>
              <a:spcAft>
                <a:spcPts val="0"/>
              </a:spcAft>
              <a:buClr>
                <a:srgbClr val="000000"/>
              </a:buClr>
              <a:buSzPts val="3200"/>
              <a:buFont typeface="Arial"/>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
          <p:cNvSpPr txBox="1">
            <a:spLocks noGrp="1"/>
          </p:cNvSpPr>
          <p:nvPr>
            <p:ph type="ctrTitle"/>
          </p:nvPr>
        </p:nvSpPr>
        <p:spPr>
          <a:xfrm rot="-180000">
            <a:off x="169701" y="675557"/>
            <a:ext cx="10679869" cy="1773601"/>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accent1"/>
              </a:buClr>
              <a:buSzPts val="8000"/>
              <a:buFont typeface="Impact"/>
              <a:buNone/>
            </a:pPr>
            <a:r>
              <a:rPr lang="en-US" dirty="0"/>
              <a:t>SAND CREEK HIGH SCHOOL</a:t>
            </a:r>
            <a:endParaRPr dirty="0"/>
          </a:p>
        </p:txBody>
      </p:sp>
      <p:sp>
        <p:nvSpPr>
          <p:cNvPr id="162" name="Google Shape;162;p1"/>
          <p:cNvSpPr txBox="1">
            <a:spLocks noGrp="1"/>
          </p:cNvSpPr>
          <p:nvPr>
            <p:ph type="subTitle" idx="1"/>
          </p:nvPr>
        </p:nvSpPr>
        <p:spPr>
          <a:xfrm rot="-180000">
            <a:off x="825406" y="3295904"/>
            <a:ext cx="9755187" cy="550333"/>
          </a:xfrm>
          <a:prstGeom prst="rect">
            <a:avLst/>
          </a:prstGeom>
          <a:noFill/>
          <a:ln>
            <a:noFill/>
          </a:ln>
        </p:spPr>
        <p:txBody>
          <a:bodyPr spcFirstLastPara="1" wrap="square" lIns="91425" tIns="45700" rIns="91425" bIns="45700" anchor="t" anchorCtr="0">
            <a:noAutofit/>
          </a:bodyPr>
          <a:lstStyle/>
          <a:p>
            <a:pPr marL="0" lvl="0" indent="0" algn="ctr" rtl="0">
              <a:lnSpc>
                <a:spcPct val="120000"/>
              </a:lnSpc>
              <a:spcBef>
                <a:spcPts val="0"/>
              </a:spcBef>
              <a:spcAft>
                <a:spcPts val="0"/>
              </a:spcAft>
              <a:buSzPts val="5760"/>
              <a:buNone/>
            </a:pPr>
            <a:r>
              <a:rPr lang="en-US" sz="3600" dirty="0">
                <a:solidFill>
                  <a:srgbClr val="0B17AC"/>
                </a:solidFill>
              </a:rPr>
              <a:t>WELCOME TO THE 2022-2023 SCHOOL YEAR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6"/>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GET CONNECTED</a:t>
            </a:r>
            <a:endParaRPr/>
          </a:p>
        </p:txBody>
      </p:sp>
      <p:pic>
        <p:nvPicPr>
          <p:cNvPr id="201" name="Google Shape;201;p6"/>
          <p:cNvPicPr preferRelativeResize="0"/>
          <p:nvPr/>
        </p:nvPicPr>
        <p:blipFill rotWithShape="1">
          <a:blip r:embed="rId3">
            <a:alphaModFix/>
          </a:blip>
          <a:srcRect/>
          <a:stretch/>
        </p:blipFill>
        <p:spPr>
          <a:xfrm>
            <a:off x="349251" y="1968412"/>
            <a:ext cx="4511862" cy="3136900"/>
          </a:xfrm>
          <a:prstGeom prst="rect">
            <a:avLst/>
          </a:prstGeom>
          <a:noFill/>
          <a:ln>
            <a:noFill/>
          </a:ln>
        </p:spPr>
      </p:pic>
      <p:pic>
        <p:nvPicPr>
          <p:cNvPr id="202" name="Google Shape;202;p6"/>
          <p:cNvPicPr preferRelativeResize="0"/>
          <p:nvPr/>
        </p:nvPicPr>
        <p:blipFill rotWithShape="1">
          <a:blip r:embed="rId4">
            <a:alphaModFix/>
          </a:blip>
          <a:srcRect/>
          <a:stretch/>
        </p:blipFill>
        <p:spPr>
          <a:xfrm>
            <a:off x="5553636" y="1261782"/>
            <a:ext cx="1385047" cy="1384873"/>
          </a:xfrm>
          <a:prstGeom prst="rect">
            <a:avLst/>
          </a:prstGeom>
          <a:noFill/>
          <a:ln>
            <a:noFill/>
          </a:ln>
        </p:spPr>
      </p:pic>
      <p:sp>
        <p:nvSpPr>
          <p:cNvPr id="203" name="Google Shape;203;p6"/>
          <p:cNvSpPr txBox="1"/>
          <p:nvPr/>
        </p:nvSpPr>
        <p:spPr>
          <a:xfrm>
            <a:off x="6938683" y="1672291"/>
            <a:ext cx="317586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Impact"/>
                <a:ea typeface="Impact"/>
                <a:cs typeface="Impact"/>
                <a:sym typeface="Impact"/>
              </a:rPr>
              <a:t>Sand Creek High School</a:t>
            </a:r>
            <a:endParaRPr sz="1400" b="0" i="0" u="none" strike="noStrike" cap="none">
              <a:solidFill>
                <a:srgbClr val="000000"/>
              </a:solidFill>
              <a:latin typeface="Arial"/>
              <a:ea typeface="Arial"/>
              <a:cs typeface="Arial"/>
              <a:sym typeface="Arial"/>
            </a:endParaRPr>
          </a:p>
        </p:txBody>
      </p:sp>
      <p:pic>
        <p:nvPicPr>
          <p:cNvPr id="204" name="Google Shape;204;p6"/>
          <p:cNvPicPr preferRelativeResize="0"/>
          <p:nvPr/>
        </p:nvPicPr>
        <p:blipFill rotWithShape="1">
          <a:blip r:embed="rId5">
            <a:alphaModFix/>
          </a:blip>
          <a:srcRect/>
          <a:stretch/>
        </p:blipFill>
        <p:spPr>
          <a:xfrm>
            <a:off x="5190748" y="2891865"/>
            <a:ext cx="2110822" cy="1752244"/>
          </a:xfrm>
          <a:prstGeom prst="rect">
            <a:avLst/>
          </a:prstGeom>
          <a:noFill/>
          <a:ln>
            <a:noFill/>
          </a:ln>
        </p:spPr>
      </p:pic>
      <p:sp>
        <p:nvSpPr>
          <p:cNvPr id="205" name="Google Shape;205;p6"/>
          <p:cNvSpPr txBox="1"/>
          <p:nvPr/>
        </p:nvSpPr>
        <p:spPr>
          <a:xfrm>
            <a:off x="7422776" y="3075489"/>
            <a:ext cx="3102131"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Impact"/>
                <a:ea typeface="Impact"/>
                <a:cs typeface="Impact"/>
                <a:sym typeface="Impact"/>
              </a:rPr>
              <a:t>@SandCreekScorps</a:t>
            </a:r>
            <a:endParaRPr sz="2800" b="0" i="0" u="none" strike="noStrike" cap="none">
              <a:solidFill>
                <a:schemeClr val="dk1"/>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Impact"/>
                <a:ea typeface="Impact"/>
                <a:cs typeface="Impact"/>
                <a:sym typeface="Impact"/>
              </a:rPr>
              <a:t>@SCScorpions1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Impact"/>
                <a:ea typeface="Impact"/>
                <a:cs typeface="Impact"/>
                <a:sym typeface="Impact"/>
              </a:rPr>
              <a:t>@SandCreekZone</a:t>
            </a:r>
            <a:endParaRPr sz="2800" b="0" i="0" u="none" strike="noStrike" cap="none">
              <a:solidFill>
                <a:schemeClr val="dk1"/>
              </a:solidFill>
              <a:latin typeface="Impact"/>
              <a:ea typeface="Impact"/>
              <a:cs typeface="Impact"/>
              <a:sym typeface="Impac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2"/>
          <p:cNvSpPr txBox="1">
            <a:spLocks noGrp="1"/>
          </p:cNvSpPr>
          <p:nvPr>
            <p:ph type="title"/>
          </p:nvPr>
        </p:nvSpPr>
        <p:spPr>
          <a:xfrm>
            <a:off x="5822575" y="685800"/>
            <a:ext cx="3697943" cy="164054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5400"/>
              <a:buFont typeface="Impact"/>
              <a:buNone/>
            </a:pPr>
            <a:r>
              <a:rPr lang="en-US"/>
              <a:t>STUDENT HANDBOOK</a:t>
            </a:r>
            <a:endParaRPr/>
          </a:p>
        </p:txBody>
      </p:sp>
      <p:pic>
        <p:nvPicPr>
          <p:cNvPr id="212" name="Google Shape;212;p12"/>
          <p:cNvPicPr preferRelativeResize="0"/>
          <p:nvPr/>
        </p:nvPicPr>
        <p:blipFill rotWithShape="1">
          <a:blip r:embed="rId3">
            <a:alphaModFix/>
          </a:blip>
          <a:srcRect/>
          <a:stretch/>
        </p:blipFill>
        <p:spPr>
          <a:xfrm>
            <a:off x="134470" y="363070"/>
            <a:ext cx="5962939" cy="6494930"/>
          </a:xfrm>
          <a:prstGeom prst="rect">
            <a:avLst/>
          </a:prstGeom>
          <a:noFill/>
          <a:ln>
            <a:noFill/>
          </a:ln>
        </p:spPr>
      </p:pic>
      <p:pic>
        <p:nvPicPr>
          <p:cNvPr id="213" name="Google Shape;213;p12"/>
          <p:cNvPicPr preferRelativeResize="0"/>
          <p:nvPr/>
        </p:nvPicPr>
        <p:blipFill rotWithShape="1">
          <a:blip r:embed="rId4">
            <a:alphaModFix/>
          </a:blip>
          <a:srcRect/>
          <a:stretch/>
        </p:blipFill>
        <p:spPr>
          <a:xfrm>
            <a:off x="6994864" y="2743200"/>
            <a:ext cx="3883807" cy="4114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3"/>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STARTING THE DAY</a:t>
            </a:r>
            <a:endParaRPr/>
          </a:p>
        </p:txBody>
      </p:sp>
      <p:sp>
        <p:nvSpPr>
          <p:cNvPr id="220" name="Google Shape;220;p13"/>
          <p:cNvSpPr txBox="1">
            <a:spLocks noGrp="1"/>
          </p:cNvSpPr>
          <p:nvPr>
            <p:ph type="body" idx="1"/>
          </p:nvPr>
        </p:nvSpPr>
        <p:spPr>
          <a:xfrm>
            <a:off x="685800" y="2063397"/>
            <a:ext cx="10396883" cy="1769016"/>
          </a:xfrm>
          <a:prstGeom prst="rect">
            <a:avLst/>
          </a:prstGeom>
          <a:noFill/>
          <a:ln>
            <a:noFill/>
          </a:ln>
        </p:spPr>
        <p:txBody>
          <a:bodyPr spcFirstLastPara="1" wrap="square" lIns="91425" tIns="45700" rIns="91425" bIns="45700" anchor="t" anchorCtr="0">
            <a:normAutofit/>
          </a:bodyPr>
          <a:lstStyle/>
          <a:p>
            <a:pPr marL="228600" lvl="0" indent="-243840" algn="l" rtl="0">
              <a:lnSpc>
                <a:spcPct val="120000"/>
              </a:lnSpc>
              <a:spcBef>
                <a:spcPts val="0"/>
              </a:spcBef>
              <a:spcAft>
                <a:spcPts val="0"/>
              </a:spcAft>
              <a:buSzPts val="3840"/>
              <a:buChar char="•"/>
            </a:pPr>
            <a:r>
              <a:rPr lang="en-US" sz="2400"/>
              <a:t>YOU MUST ENTER THROUGH THE </a:t>
            </a:r>
            <a:r>
              <a:rPr lang="en-US" sz="2400">
                <a:solidFill>
                  <a:srgbClr val="0B17AC"/>
                </a:solidFill>
              </a:rPr>
              <a:t>FRONT</a:t>
            </a:r>
            <a:r>
              <a:rPr lang="en-US" sz="2400"/>
              <a:t> </a:t>
            </a:r>
            <a:r>
              <a:rPr lang="en-US" sz="2400">
                <a:solidFill>
                  <a:srgbClr val="0B17AC"/>
                </a:solidFill>
              </a:rPr>
              <a:t>DOOR</a:t>
            </a:r>
            <a:r>
              <a:rPr lang="en-US" sz="2400"/>
              <a:t> (AND BACK DOOR </a:t>
            </a:r>
            <a:r>
              <a:rPr lang="en-US" sz="2400">
                <a:solidFill>
                  <a:srgbClr val="0B17AC"/>
                </a:solidFill>
              </a:rPr>
              <a:t>BEFORE</a:t>
            </a:r>
            <a:r>
              <a:rPr lang="en-US" sz="2400"/>
              <a:t> SCHOOL)</a:t>
            </a:r>
            <a:endParaRPr/>
          </a:p>
          <a:p>
            <a:pPr marL="228600" lvl="0" indent="-243840" algn="l" rtl="0">
              <a:lnSpc>
                <a:spcPct val="120000"/>
              </a:lnSpc>
              <a:spcBef>
                <a:spcPts val="1000"/>
              </a:spcBef>
              <a:spcAft>
                <a:spcPts val="0"/>
              </a:spcAft>
              <a:buSzPts val="3840"/>
              <a:buChar char="•"/>
            </a:pPr>
            <a:r>
              <a:rPr lang="en-US" sz="2400"/>
              <a:t>YOU ARE REQUIRED TO HAVE YOUR </a:t>
            </a:r>
            <a:r>
              <a:rPr lang="en-US" sz="2400">
                <a:solidFill>
                  <a:srgbClr val="0B17AC"/>
                </a:solidFill>
              </a:rPr>
              <a:t>ID BADGE </a:t>
            </a:r>
            <a:r>
              <a:rPr lang="en-US" sz="2400"/>
              <a:t>AT ALL TIMES, $5 TO REPLACE</a:t>
            </a:r>
            <a:endParaRPr/>
          </a:p>
          <a:p>
            <a:pPr marL="228600" lvl="0" indent="-243840" algn="l" rtl="0">
              <a:lnSpc>
                <a:spcPct val="120000"/>
              </a:lnSpc>
              <a:spcBef>
                <a:spcPts val="1000"/>
              </a:spcBef>
              <a:spcAft>
                <a:spcPts val="0"/>
              </a:spcAft>
              <a:buSzPts val="3840"/>
              <a:buChar char="•"/>
            </a:pPr>
            <a:r>
              <a:rPr lang="en-US" sz="2400">
                <a:solidFill>
                  <a:srgbClr val="0B17AC"/>
                </a:solidFill>
              </a:rPr>
              <a:t>NEVER OPEN </a:t>
            </a:r>
            <a:r>
              <a:rPr lang="en-US" sz="2400"/>
              <a:t>A DOOR TO LET SOMEONE IN THE BUILDING</a:t>
            </a:r>
            <a:endParaRPr/>
          </a:p>
        </p:txBody>
      </p:sp>
      <p:pic>
        <p:nvPicPr>
          <p:cNvPr id="221" name="Google Shape;221;p13"/>
          <p:cNvPicPr preferRelativeResize="0"/>
          <p:nvPr/>
        </p:nvPicPr>
        <p:blipFill rotWithShape="1">
          <a:blip r:embed="rId3">
            <a:alphaModFix/>
          </a:blip>
          <a:srcRect/>
          <a:stretch/>
        </p:blipFill>
        <p:spPr>
          <a:xfrm>
            <a:off x="922683" y="3953436"/>
            <a:ext cx="10160000" cy="2796989"/>
          </a:xfrm>
          <a:prstGeom prst="rect">
            <a:avLst/>
          </a:prstGeom>
          <a:noFill/>
          <a:ln>
            <a:noFill/>
          </a:ln>
        </p:spPr>
      </p:pic>
      <p:pic>
        <p:nvPicPr>
          <p:cNvPr id="222" name="Google Shape;222;p13"/>
          <p:cNvPicPr preferRelativeResize="0"/>
          <p:nvPr/>
        </p:nvPicPr>
        <p:blipFill rotWithShape="1">
          <a:blip r:embed="rId4">
            <a:alphaModFix/>
          </a:blip>
          <a:srcRect/>
          <a:stretch/>
        </p:blipFill>
        <p:spPr>
          <a:xfrm>
            <a:off x="6750422" y="275666"/>
            <a:ext cx="1627095" cy="16270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0"/>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ATTENDANCE</a:t>
            </a:r>
            <a:endParaRPr/>
          </a:p>
        </p:txBody>
      </p:sp>
      <p:sp>
        <p:nvSpPr>
          <p:cNvPr id="229" name="Google Shape;229;p20"/>
          <p:cNvSpPr txBox="1">
            <a:spLocks noGrp="1"/>
          </p:cNvSpPr>
          <p:nvPr>
            <p:ph type="body" idx="1"/>
          </p:nvPr>
        </p:nvSpPr>
        <p:spPr>
          <a:xfrm>
            <a:off x="685801" y="2063396"/>
            <a:ext cx="6554170" cy="3311189"/>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3200"/>
              <a:buChar char="•"/>
            </a:pPr>
            <a:r>
              <a:rPr lang="en-US"/>
              <a:t>SHOWING UP TO CLASS, INCLUDING ONLINE, IS VITAL TO SUCCESS</a:t>
            </a:r>
            <a:endParaRPr/>
          </a:p>
          <a:p>
            <a:pPr marL="228600" lvl="0" indent="-228600" algn="l" rtl="0">
              <a:lnSpc>
                <a:spcPct val="120000"/>
              </a:lnSpc>
              <a:spcBef>
                <a:spcPts val="1000"/>
              </a:spcBef>
              <a:spcAft>
                <a:spcPts val="0"/>
              </a:spcAft>
              <a:buSzPts val="3200"/>
              <a:buChar char="•"/>
            </a:pPr>
            <a:r>
              <a:rPr lang="en-US"/>
              <a:t>15 MINUTES LATE TO CLASS WILL COUNT AS AN UNEXCUSED ABSENCE</a:t>
            </a:r>
            <a:endParaRPr/>
          </a:p>
          <a:p>
            <a:pPr marL="228600" lvl="0" indent="-228600" algn="l" rtl="0">
              <a:lnSpc>
                <a:spcPct val="120000"/>
              </a:lnSpc>
              <a:spcBef>
                <a:spcPts val="1000"/>
              </a:spcBef>
              <a:spcAft>
                <a:spcPts val="0"/>
              </a:spcAft>
              <a:buSzPts val="3200"/>
              <a:buChar char="•"/>
            </a:pPr>
            <a:r>
              <a:rPr lang="en-US"/>
              <a:t>PARENTS/GUARDIANS MUST CONTACT THE SCHOOL WHENEVER THERE IS AN ABSENCE.</a:t>
            </a:r>
            <a:endParaRPr/>
          </a:p>
        </p:txBody>
      </p:sp>
      <p:pic>
        <p:nvPicPr>
          <p:cNvPr id="230" name="Google Shape;230;p20"/>
          <p:cNvPicPr preferRelativeResize="0"/>
          <p:nvPr/>
        </p:nvPicPr>
        <p:blipFill rotWithShape="1">
          <a:blip r:embed="rId3">
            <a:alphaModFix/>
          </a:blip>
          <a:srcRect/>
          <a:stretch/>
        </p:blipFill>
        <p:spPr>
          <a:xfrm>
            <a:off x="7239970" y="1743635"/>
            <a:ext cx="4826976" cy="50202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1"/>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TARDIES</a:t>
            </a:r>
            <a:endParaRPr/>
          </a:p>
        </p:txBody>
      </p:sp>
      <p:sp>
        <p:nvSpPr>
          <p:cNvPr id="237" name="Google Shape;237;p21"/>
          <p:cNvSpPr txBox="1">
            <a:spLocks noGrp="1"/>
          </p:cNvSpPr>
          <p:nvPr>
            <p:ph type="body" idx="1"/>
          </p:nvPr>
        </p:nvSpPr>
        <p:spPr>
          <a:xfrm>
            <a:off x="685800" y="2063396"/>
            <a:ext cx="10396883" cy="3311189"/>
          </a:xfrm>
          <a:prstGeom prst="rect">
            <a:avLst/>
          </a:prstGeom>
          <a:noFill/>
          <a:ln>
            <a:noFill/>
          </a:ln>
        </p:spPr>
        <p:txBody>
          <a:bodyPr spcFirstLastPara="1" wrap="square" lIns="91425" tIns="45700" rIns="91425" bIns="45700" anchor="t" anchorCtr="0">
            <a:normAutofit/>
          </a:bodyPr>
          <a:lstStyle/>
          <a:p>
            <a:pPr marL="228600" lvl="0" indent="-284480" algn="l" rtl="0">
              <a:lnSpc>
                <a:spcPct val="120000"/>
              </a:lnSpc>
              <a:spcBef>
                <a:spcPts val="0"/>
              </a:spcBef>
              <a:spcAft>
                <a:spcPts val="0"/>
              </a:spcAft>
              <a:buSzPts val="4480"/>
              <a:buChar char="•"/>
            </a:pPr>
            <a:r>
              <a:rPr lang="en-US" sz="2800" dirty="0"/>
              <a:t>5 TARDIES IN A SEMESTER = DETENTION</a:t>
            </a:r>
            <a:endParaRPr dirty="0"/>
          </a:p>
          <a:p>
            <a:pPr marL="228600" lvl="0" indent="-284480" algn="l" rtl="0">
              <a:lnSpc>
                <a:spcPct val="120000"/>
              </a:lnSpc>
              <a:spcBef>
                <a:spcPts val="1000"/>
              </a:spcBef>
              <a:spcAft>
                <a:spcPts val="0"/>
              </a:spcAft>
              <a:buSzPts val="4480"/>
              <a:buChar char="•"/>
            </a:pPr>
            <a:r>
              <a:rPr lang="en-US" sz="2800" dirty="0"/>
              <a:t>10 TARDIES IN A SEMESTER = ANOTHER DETENTION</a:t>
            </a:r>
            <a:endParaRPr dirty="0"/>
          </a:p>
          <a:p>
            <a:pPr marL="228600" lvl="0" indent="-284480" algn="l" rtl="0">
              <a:lnSpc>
                <a:spcPct val="120000"/>
              </a:lnSpc>
              <a:spcBef>
                <a:spcPts val="1000"/>
              </a:spcBef>
              <a:spcAft>
                <a:spcPts val="0"/>
              </a:spcAft>
              <a:buSzPts val="4480"/>
              <a:buChar char="•"/>
            </a:pPr>
            <a:r>
              <a:rPr lang="en-US" sz="2800" dirty="0"/>
              <a:t>25 TARDIES IN A SEMESTER = IN-SCHOOL SUSPENSION</a:t>
            </a:r>
            <a:endParaRPr dirty="0"/>
          </a:p>
          <a:p>
            <a:pPr marL="228600" lvl="0" indent="-284480" algn="l" rtl="0">
              <a:lnSpc>
                <a:spcPct val="120000"/>
              </a:lnSpc>
              <a:spcBef>
                <a:spcPts val="1000"/>
              </a:spcBef>
              <a:spcAft>
                <a:spcPts val="0"/>
              </a:spcAft>
              <a:buSzPts val="4480"/>
              <a:buChar char="•"/>
            </a:pPr>
            <a:r>
              <a:rPr lang="en-US" sz="2800" dirty="0"/>
              <a:t>EACH ADDITIONAL 10 TARDIES = IN-SCHOOL SUSPENSION</a:t>
            </a:r>
            <a:endParaRPr dirty="0"/>
          </a:p>
        </p:txBody>
      </p:sp>
      <p:pic>
        <p:nvPicPr>
          <p:cNvPr id="238" name="Google Shape;238;p21"/>
          <p:cNvPicPr preferRelativeResize="0"/>
          <p:nvPr/>
        </p:nvPicPr>
        <p:blipFill rotWithShape="1">
          <a:blip r:embed="rId3">
            <a:alphaModFix/>
          </a:blip>
          <a:srcRect/>
          <a:stretch/>
        </p:blipFill>
        <p:spPr>
          <a:xfrm>
            <a:off x="6487983" y="4648192"/>
            <a:ext cx="2857500" cy="1904047"/>
          </a:xfrm>
          <a:prstGeom prst="rect">
            <a:avLst/>
          </a:prstGeom>
          <a:noFill/>
          <a:ln>
            <a:noFill/>
          </a:ln>
        </p:spPr>
      </p:pic>
      <p:pic>
        <p:nvPicPr>
          <p:cNvPr id="239" name="Google Shape;239;p21"/>
          <p:cNvPicPr preferRelativeResize="0"/>
          <p:nvPr/>
        </p:nvPicPr>
        <p:blipFill rotWithShape="1">
          <a:blip r:embed="rId4">
            <a:alphaModFix/>
          </a:blip>
          <a:srcRect/>
          <a:stretch/>
        </p:blipFill>
        <p:spPr>
          <a:xfrm>
            <a:off x="8578451" y="1679633"/>
            <a:ext cx="3378200" cy="2400300"/>
          </a:xfrm>
          <a:prstGeom prst="rect">
            <a:avLst/>
          </a:prstGeom>
          <a:noFill/>
          <a:ln>
            <a:noFill/>
          </a:ln>
        </p:spPr>
      </p:pic>
      <p:pic>
        <p:nvPicPr>
          <p:cNvPr id="240" name="Google Shape;240;p21"/>
          <p:cNvPicPr preferRelativeResize="0"/>
          <p:nvPr/>
        </p:nvPicPr>
        <p:blipFill rotWithShape="1">
          <a:blip r:embed="rId5">
            <a:alphaModFix/>
          </a:blip>
          <a:srcRect/>
          <a:stretch/>
        </p:blipFill>
        <p:spPr>
          <a:xfrm>
            <a:off x="9742448" y="2877413"/>
            <a:ext cx="2112191" cy="3400985"/>
          </a:xfrm>
          <a:prstGeom prst="rect">
            <a:avLst/>
          </a:prstGeom>
          <a:noFill/>
          <a:ln>
            <a:noFill/>
          </a:ln>
        </p:spPr>
      </p:pic>
      <p:pic>
        <p:nvPicPr>
          <p:cNvPr id="241" name="Google Shape;241;p21"/>
          <p:cNvPicPr preferRelativeResize="0"/>
          <p:nvPr/>
        </p:nvPicPr>
        <p:blipFill rotWithShape="1">
          <a:blip r:embed="rId6">
            <a:alphaModFix/>
          </a:blip>
          <a:srcRect/>
          <a:stretch/>
        </p:blipFill>
        <p:spPr>
          <a:xfrm>
            <a:off x="4901239" y="0"/>
            <a:ext cx="1966003" cy="212073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4"/>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DRESS APPROPRIATELY</a:t>
            </a:r>
            <a:endParaRPr/>
          </a:p>
        </p:txBody>
      </p:sp>
      <p:pic>
        <p:nvPicPr>
          <p:cNvPr id="248" name="Google Shape;248;p14" descr="https://lh3.googleusercontent.com/ts55ys50USO-78GqVQSJgLtCf7qi2sJTlxyr9fC6PruovEnHPd7Eft16WCY_dEH9-e1vj5uHcdlMi8pP4vQu1J4gRRZwpZZ49EsOUM9pigQYH7xFAOiCiAppC9uKTUNyHpydDgg"/>
          <p:cNvPicPr preferRelativeResize="0"/>
          <p:nvPr/>
        </p:nvPicPr>
        <p:blipFill rotWithShape="1">
          <a:blip r:embed="rId3">
            <a:alphaModFix/>
          </a:blip>
          <a:srcRect/>
          <a:stretch/>
        </p:blipFill>
        <p:spPr>
          <a:xfrm rot="-511470">
            <a:off x="5520831" y="1575834"/>
            <a:ext cx="2054128" cy="2910407"/>
          </a:xfrm>
          <a:prstGeom prst="rect">
            <a:avLst/>
          </a:prstGeom>
          <a:noFill/>
          <a:ln>
            <a:noFill/>
          </a:ln>
        </p:spPr>
      </p:pic>
      <p:pic>
        <p:nvPicPr>
          <p:cNvPr id="249" name="Google Shape;249;p14" descr="Coors-Light-Coors-Light-Beer-T-Shirt-Black-Distressed-Mountain-Shirt.jpg"/>
          <p:cNvPicPr preferRelativeResize="0"/>
          <p:nvPr/>
        </p:nvPicPr>
        <p:blipFill rotWithShape="1">
          <a:blip r:embed="rId4">
            <a:alphaModFix/>
          </a:blip>
          <a:srcRect/>
          <a:stretch/>
        </p:blipFill>
        <p:spPr>
          <a:xfrm rot="799518">
            <a:off x="2926504" y="4196451"/>
            <a:ext cx="2720069" cy="2380129"/>
          </a:xfrm>
          <a:prstGeom prst="rect">
            <a:avLst/>
          </a:prstGeom>
          <a:noFill/>
          <a:ln>
            <a:noFill/>
          </a:ln>
        </p:spPr>
      </p:pic>
      <p:pic>
        <p:nvPicPr>
          <p:cNvPr id="250" name="Google Shape;250;p14" descr="sag-pants.jpg"/>
          <p:cNvPicPr preferRelativeResize="0"/>
          <p:nvPr/>
        </p:nvPicPr>
        <p:blipFill rotWithShape="1">
          <a:blip r:embed="rId5">
            <a:alphaModFix/>
          </a:blip>
          <a:srcRect/>
          <a:stretch/>
        </p:blipFill>
        <p:spPr>
          <a:xfrm rot="-682735">
            <a:off x="268104" y="1810156"/>
            <a:ext cx="2549712" cy="2971800"/>
          </a:xfrm>
          <a:prstGeom prst="rect">
            <a:avLst/>
          </a:prstGeom>
          <a:noFill/>
          <a:ln>
            <a:noFill/>
          </a:ln>
        </p:spPr>
      </p:pic>
      <p:pic>
        <p:nvPicPr>
          <p:cNvPr id="251" name="Google Shape;251;p14" descr="https://lh4.googleusercontent.com/XO_dBRoYH2Ln2zLPDYunGVTxO8ESK0KIKSV_osKItHxv8vjrCtA7XD4wE6qqI-Kyu70qd-EvC1REvQ31Szz6qpzo02j1BkmVzBr_foLfRvEdTv3LlXQiX7bV2mLkDUxC42FXqIQ"/>
          <p:cNvPicPr preferRelativeResize="0"/>
          <p:nvPr/>
        </p:nvPicPr>
        <p:blipFill rotWithShape="1">
          <a:blip r:embed="rId6">
            <a:alphaModFix/>
          </a:blip>
          <a:srcRect/>
          <a:stretch/>
        </p:blipFill>
        <p:spPr>
          <a:xfrm rot="372447">
            <a:off x="7460361" y="2615987"/>
            <a:ext cx="2338271" cy="3312999"/>
          </a:xfrm>
          <a:prstGeom prst="rect">
            <a:avLst/>
          </a:prstGeom>
          <a:noFill/>
          <a:ln>
            <a:noFill/>
          </a:ln>
        </p:spPr>
      </p:pic>
      <p:sp>
        <p:nvSpPr>
          <p:cNvPr id="252" name="Google Shape;252;p14"/>
          <p:cNvSpPr txBox="1"/>
          <p:nvPr/>
        </p:nvSpPr>
        <p:spPr>
          <a:xfrm>
            <a:off x="9834236" y="2372726"/>
            <a:ext cx="1415772"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B17AC"/>
                </a:solidFill>
                <a:latin typeface="Impact"/>
                <a:ea typeface="Impact"/>
                <a:cs typeface="Impact"/>
                <a:sym typeface="Impact"/>
              </a:rPr>
              <a:t>Not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B17AC"/>
                </a:solidFill>
                <a:latin typeface="Impact"/>
                <a:ea typeface="Impact"/>
                <a:cs typeface="Impact"/>
                <a:sym typeface="Impact"/>
              </a:rPr>
              <a:t> Like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B17AC"/>
                </a:solidFill>
                <a:latin typeface="Impact"/>
                <a:ea typeface="Impact"/>
                <a:cs typeface="Impact"/>
                <a:sym typeface="Impact"/>
              </a:rPr>
              <a:t>This!</a:t>
            </a:r>
            <a:endParaRPr sz="1400" b="0" i="0" u="none" strike="noStrike" cap="none">
              <a:solidFill>
                <a:srgbClr val="000000"/>
              </a:solidFill>
              <a:latin typeface="Arial"/>
              <a:ea typeface="Arial"/>
              <a:cs typeface="Arial"/>
              <a:sym typeface="Arial"/>
            </a:endParaRPr>
          </a:p>
        </p:txBody>
      </p:sp>
      <p:pic>
        <p:nvPicPr>
          <p:cNvPr id="253" name="Google Shape;253;p14"/>
          <p:cNvPicPr preferRelativeResize="0"/>
          <p:nvPr/>
        </p:nvPicPr>
        <p:blipFill rotWithShape="1">
          <a:blip r:embed="rId7">
            <a:alphaModFix/>
          </a:blip>
          <a:srcRect/>
          <a:stretch/>
        </p:blipFill>
        <p:spPr>
          <a:xfrm>
            <a:off x="3226916" y="1587838"/>
            <a:ext cx="2239504" cy="204933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3"/>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GANG-RELATED ACTIVITY</a:t>
            </a:r>
            <a:endParaRPr/>
          </a:p>
        </p:txBody>
      </p:sp>
      <p:sp>
        <p:nvSpPr>
          <p:cNvPr id="260" name="Google Shape;260;p23"/>
          <p:cNvSpPr txBox="1"/>
          <p:nvPr/>
        </p:nvSpPr>
        <p:spPr>
          <a:xfrm>
            <a:off x="685801" y="2949389"/>
            <a:ext cx="10396882" cy="115196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5400"/>
              <a:buFont typeface="Impact"/>
              <a:buNone/>
            </a:pPr>
            <a:r>
              <a:rPr lang="en-US" sz="5400" b="0" i="0" u="none" strike="noStrike" cap="none">
                <a:solidFill>
                  <a:schemeClr val="accent1"/>
                </a:solidFill>
                <a:latin typeface="Impact"/>
                <a:ea typeface="Impact"/>
                <a:cs typeface="Impact"/>
                <a:sym typeface="Impact"/>
              </a:rPr>
              <a:t>WEAPONS</a:t>
            </a:r>
            <a:endParaRPr sz="1400" b="0" i="0" u="none" strike="noStrike" cap="none">
              <a:solidFill>
                <a:srgbClr val="000000"/>
              </a:solidFill>
              <a:latin typeface="Arial"/>
              <a:ea typeface="Arial"/>
              <a:cs typeface="Arial"/>
              <a:sym typeface="Arial"/>
            </a:endParaRPr>
          </a:p>
        </p:txBody>
      </p:sp>
      <p:sp>
        <p:nvSpPr>
          <p:cNvPr id="261" name="Google Shape;261;p23"/>
          <p:cNvSpPr txBox="1"/>
          <p:nvPr/>
        </p:nvSpPr>
        <p:spPr>
          <a:xfrm>
            <a:off x="685801" y="1846731"/>
            <a:ext cx="11136125" cy="83099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C00000"/>
              </a:buClr>
              <a:buSzPts val="2400"/>
              <a:buFont typeface="Arial"/>
              <a:buChar char="•"/>
            </a:pPr>
            <a:r>
              <a:rPr lang="en-US" sz="2400" b="0" i="0" u="none" strike="noStrike" cap="none">
                <a:solidFill>
                  <a:schemeClr val="dk1"/>
                </a:solidFill>
                <a:latin typeface="Impact"/>
                <a:ea typeface="Impact"/>
                <a:cs typeface="Impact"/>
                <a:sym typeface="Impact"/>
              </a:rPr>
              <a:t>Gang Related activity and cloting will not be tolerated before, during or after-school.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ts val="2400"/>
              <a:buFont typeface="Arial"/>
              <a:buChar char="•"/>
            </a:pPr>
            <a:r>
              <a:rPr lang="en-US" sz="2400" b="0" i="0" u="none" strike="noStrike" cap="none">
                <a:solidFill>
                  <a:schemeClr val="dk1"/>
                </a:solidFill>
                <a:latin typeface="Impact"/>
                <a:ea typeface="Impact"/>
                <a:cs typeface="Impact"/>
                <a:sym typeface="Impact"/>
              </a:rPr>
              <a:t>Students will face consequences and Law Enforcement will be involved</a:t>
            </a:r>
            <a:endParaRPr sz="1400" b="0" i="0" u="none" strike="noStrike" cap="none">
              <a:solidFill>
                <a:srgbClr val="000000"/>
              </a:solidFill>
              <a:latin typeface="Arial"/>
              <a:ea typeface="Arial"/>
              <a:cs typeface="Arial"/>
              <a:sym typeface="Arial"/>
            </a:endParaRPr>
          </a:p>
        </p:txBody>
      </p:sp>
      <p:sp>
        <p:nvSpPr>
          <p:cNvPr id="262" name="Google Shape;262;p23"/>
          <p:cNvSpPr txBox="1"/>
          <p:nvPr/>
        </p:nvSpPr>
        <p:spPr>
          <a:xfrm>
            <a:off x="685801" y="4101354"/>
            <a:ext cx="10693953" cy="120032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C00000"/>
              </a:buClr>
              <a:buSzPts val="2400"/>
              <a:buFont typeface="Arial"/>
              <a:buChar char="•"/>
            </a:pPr>
            <a:r>
              <a:rPr lang="en-US" sz="2400" b="0" i="0" u="none" strike="noStrike" cap="none">
                <a:solidFill>
                  <a:schemeClr val="dk1"/>
                </a:solidFill>
                <a:latin typeface="Impact"/>
                <a:ea typeface="Impact"/>
                <a:cs typeface="Impact"/>
                <a:sym typeface="Impact"/>
              </a:rPr>
              <a:t>Any weapon brought to school could lead to suspension or expulsion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C00000"/>
              </a:buClr>
              <a:buSzPts val="2400"/>
              <a:buFont typeface="Arial"/>
              <a:buChar char="•"/>
            </a:pPr>
            <a:r>
              <a:rPr lang="en-US" sz="2400" b="0" i="0" u="none" strike="noStrike" cap="none">
                <a:solidFill>
                  <a:schemeClr val="dk1"/>
                </a:solidFill>
                <a:latin typeface="Impact"/>
                <a:ea typeface="Impact"/>
                <a:cs typeface="Impact"/>
                <a:sym typeface="Impact"/>
              </a:rPr>
              <a:t>This includes pocket knives, weapon facsimiles or toys designed to look like toys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C00000"/>
              </a:buClr>
              <a:buSzPts val="2400"/>
              <a:buFont typeface="Arial"/>
              <a:buChar char="•"/>
            </a:pPr>
            <a:r>
              <a:rPr lang="en-US" sz="2400" b="0" i="0" u="none" strike="noStrike" cap="none">
                <a:solidFill>
                  <a:schemeClr val="dk1"/>
                </a:solidFill>
                <a:latin typeface="Impact"/>
                <a:ea typeface="Impact"/>
                <a:cs typeface="Impact"/>
                <a:sym typeface="Impact"/>
              </a:rPr>
              <a:t>If you accidentally bring something to school, notify an adult immediately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5"/>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LANGUAGE</a:t>
            </a:r>
            <a:endParaRPr/>
          </a:p>
        </p:txBody>
      </p:sp>
      <p:pic>
        <p:nvPicPr>
          <p:cNvPr id="269" name="Google Shape;269;p15"/>
          <p:cNvPicPr preferRelativeResize="0"/>
          <p:nvPr/>
        </p:nvPicPr>
        <p:blipFill rotWithShape="1">
          <a:blip r:embed="rId3">
            <a:alphaModFix/>
          </a:blip>
          <a:srcRect/>
          <a:stretch/>
        </p:blipFill>
        <p:spPr>
          <a:xfrm rot="941297">
            <a:off x="5728799" y="-164743"/>
            <a:ext cx="3062295" cy="3088029"/>
          </a:xfrm>
          <a:prstGeom prst="rect">
            <a:avLst/>
          </a:prstGeom>
          <a:noFill/>
          <a:ln>
            <a:noFill/>
          </a:ln>
        </p:spPr>
      </p:pic>
      <p:sp>
        <p:nvSpPr>
          <p:cNvPr id="270" name="Google Shape;270;p15"/>
          <p:cNvSpPr txBox="1"/>
          <p:nvPr/>
        </p:nvSpPr>
        <p:spPr>
          <a:xfrm rot="1831003">
            <a:off x="8489813" y="1900932"/>
            <a:ext cx="224773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B17AC"/>
                </a:solidFill>
                <a:latin typeface="Impact"/>
                <a:ea typeface="Impact"/>
                <a:cs typeface="Impact"/>
                <a:sym typeface="Impact"/>
              </a:rPr>
              <a:t>&amp;#$%@!!!</a:t>
            </a:r>
            <a:endParaRPr sz="1400" b="0" i="0" u="none" strike="noStrike" cap="none">
              <a:solidFill>
                <a:srgbClr val="000000"/>
              </a:solidFill>
              <a:latin typeface="Arial"/>
              <a:ea typeface="Arial"/>
              <a:cs typeface="Arial"/>
              <a:sym typeface="Arial"/>
            </a:endParaRPr>
          </a:p>
        </p:txBody>
      </p:sp>
      <p:pic>
        <p:nvPicPr>
          <p:cNvPr id="271" name="Google Shape;271;p15"/>
          <p:cNvPicPr preferRelativeResize="0"/>
          <p:nvPr/>
        </p:nvPicPr>
        <p:blipFill rotWithShape="1">
          <a:blip r:embed="rId4">
            <a:alphaModFix/>
          </a:blip>
          <a:srcRect/>
          <a:stretch/>
        </p:blipFill>
        <p:spPr>
          <a:xfrm rot="-936453">
            <a:off x="8536333" y="2839472"/>
            <a:ext cx="3272785" cy="3294750"/>
          </a:xfrm>
          <a:prstGeom prst="rect">
            <a:avLst/>
          </a:prstGeom>
          <a:noFill/>
          <a:ln>
            <a:noFill/>
          </a:ln>
        </p:spPr>
      </p:pic>
      <p:sp>
        <p:nvSpPr>
          <p:cNvPr id="272" name="Google Shape;272;p15"/>
          <p:cNvSpPr txBox="1"/>
          <p:nvPr/>
        </p:nvSpPr>
        <p:spPr>
          <a:xfrm>
            <a:off x="820271" y="2494965"/>
            <a:ext cx="5714369" cy="156966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C00000"/>
              </a:buClr>
              <a:buSzPts val="2400"/>
              <a:buFont typeface="Arial"/>
              <a:buChar char="•"/>
            </a:pPr>
            <a:r>
              <a:rPr lang="en-US" sz="2400" b="0" i="0" u="none" strike="noStrike" cap="none">
                <a:solidFill>
                  <a:schemeClr val="dk1"/>
                </a:solidFill>
                <a:latin typeface="Impact"/>
                <a:ea typeface="Impact"/>
                <a:cs typeface="Impact"/>
                <a:sym typeface="Impact"/>
              </a:rPr>
              <a:t>Use respectful language</a:t>
            </a:r>
            <a:endParaRPr sz="14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Impact"/>
              <a:ea typeface="Impact"/>
              <a:cs typeface="Impact"/>
              <a:sym typeface="Impact"/>
            </a:endParaRPr>
          </a:p>
          <a:p>
            <a:pPr marL="285750" marR="0" lvl="0" indent="-285750" algn="l" rtl="0">
              <a:lnSpc>
                <a:spcPct val="100000"/>
              </a:lnSpc>
              <a:spcBef>
                <a:spcPts val="0"/>
              </a:spcBef>
              <a:spcAft>
                <a:spcPts val="0"/>
              </a:spcAft>
              <a:buClr>
                <a:srgbClr val="C00000"/>
              </a:buClr>
              <a:buSzPts val="2400"/>
              <a:buFont typeface="Arial"/>
              <a:buChar char="•"/>
            </a:pPr>
            <a:r>
              <a:rPr lang="en-US" sz="2400" b="0" i="0" u="none" strike="noStrike" cap="none">
                <a:solidFill>
                  <a:schemeClr val="dk1"/>
                </a:solidFill>
                <a:latin typeface="Impact"/>
                <a:ea typeface="Impact"/>
                <a:cs typeface="Impact"/>
                <a:sym typeface="Impact"/>
              </a:rPr>
              <a:t>If a staff member discusses your language with you, respond respectfully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6"/>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CELL PHONES/ELECTRONICS</a:t>
            </a:r>
            <a:endParaRPr/>
          </a:p>
        </p:txBody>
      </p:sp>
      <p:pic>
        <p:nvPicPr>
          <p:cNvPr id="279" name="Google Shape;279;p16"/>
          <p:cNvPicPr preferRelativeResize="0"/>
          <p:nvPr/>
        </p:nvPicPr>
        <p:blipFill rotWithShape="1">
          <a:blip r:embed="rId3">
            <a:alphaModFix/>
          </a:blip>
          <a:srcRect/>
          <a:stretch/>
        </p:blipFill>
        <p:spPr>
          <a:xfrm rot="434462">
            <a:off x="8824486" y="2121566"/>
            <a:ext cx="2923021" cy="2418071"/>
          </a:xfrm>
          <a:prstGeom prst="rect">
            <a:avLst/>
          </a:prstGeom>
          <a:noFill/>
          <a:ln>
            <a:noFill/>
          </a:ln>
        </p:spPr>
      </p:pic>
      <p:pic>
        <p:nvPicPr>
          <p:cNvPr id="280" name="Google Shape;280;p16"/>
          <p:cNvPicPr preferRelativeResize="0"/>
          <p:nvPr/>
        </p:nvPicPr>
        <p:blipFill rotWithShape="1">
          <a:blip r:embed="rId4">
            <a:alphaModFix/>
          </a:blip>
          <a:srcRect/>
          <a:stretch/>
        </p:blipFill>
        <p:spPr>
          <a:xfrm>
            <a:off x="7651128" y="745217"/>
            <a:ext cx="2065244" cy="2065244"/>
          </a:xfrm>
          <a:prstGeom prst="rect">
            <a:avLst/>
          </a:prstGeom>
          <a:noFill/>
          <a:ln>
            <a:noFill/>
          </a:ln>
        </p:spPr>
      </p:pic>
      <p:pic>
        <p:nvPicPr>
          <p:cNvPr id="281" name="Google Shape;281;p16"/>
          <p:cNvPicPr preferRelativeResize="0"/>
          <p:nvPr/>
        </p:nvPicPr>
        <p:blipFill rotWithShape="1">
          <a:blip r:embed="rId5">
            <a:alphaModFix/>
          </a:blip>
          <a:srcRect/>
          <a:stretch/>
        </p:blipFill>
        <p:spPr>
          <a:xfrm rot="278583">
            <a:off x="3114686" y="4733053"/>
            <a:ext cx="3762926" cy="1881463"/>
          </a:xfrm>
          <a:prstGeom prst="rect">
            <a:avLst/>
          </a:prstGeom>
          <a:noFill/>
          <a:ln>
            <a:noFill/>
          </a:ln>
        </p:spPr>
      </p:pic>
      <p:sp>
        <p:nvSpPr>
          <p:cNvPr id="282" name="Google Shape;282;p16"/>
          <p:cNvSpPr txBox="1"/>
          <p:nvPr/>
        </p:nvSpPr>
        <p:spPr>
          <a:xfrm>
            <a:off x="685801" y="1656299"/>
            <a:ext cx="7355540" cy="304698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C00000"/>
              </a:buClr>
              <a:buSzPts val="2400"/>
              <a:buFont typeface="Arial"/>
              <a:buChar char="•"/>
            </a:pPr>
            <a:r>
              <a:rPr lang="en-US" sz="2400" b="0" i="0" u="none" strike="noStrike" cap="none">
                <a:solidFill>
                  <a:schemeClr val="dk1"/>
                </a:solidFill>
                <a:latin typeface="Impact"/>
                <a:ea typeface="Impact"/>
                <a:cs typeface="Impact"/>
                <a:sym typeface="Impact"/>
              </a:rPr>
              <a:t>Electronics are privilege not a right</a:t>
            </a:r>
            <a:endParaRPr sz="14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C00000"/>
              </a:buClr>
              <a:buSzPts val="2400"/>
              <a:buFont typeface="Arial"/>
              <a:buNone/>
            </a:pPr>
            <a:endParaRPr sz="2400" b="0" i="0" u="none" strike="noStrike" cap="none">
              <a:solidFill>
                <a:schemeClr val="dk1"/>
              </a:solidFill>
              <a:latin typeface="Impact"/>
              <a:ea typeface="Impact"/>
              <a:cs typeface="Impact"/>
              <a:sym typeface="Impact"/>
            </a:endParaRPr>
          </a:p>
          <a:p>
            <a:pPr marL="285750" marR="0" lvl="0" indent="-285750" algn="l" rtl="0">
              <a:lnSpc>
                <a:spcPct val="100000"/>
              </a:lnSpc>
              <a:spcBef>
                <a:spcPts val="0"/>
              </a:spcBef>
              <a:spcAft>
                <a:spcPts val="0"/>
              </a:spcAft>
              <a:buClr>
                <a:srgbClr val="C00000"/>
              </a:buClr>
              <a:buSzPts val="2400"/>
              <a:buFont typeface="Arial"/>
              <a:buChar char="•"/>
            </a:pPr>
            <a:r>
              <a:rPr lang="en-US" sz="2400" b="0" i="0" u="none" strike="noStrike" cap="none">
                <a:solidFill>
                  <a:schemeClr val="dk1"/>
                </a:solidFill>
                <a:latin typeface="Impact"/>
                <a:ea typeface="Impact"/>
                <a:cs typeface="Impact"/>
                <a:sym typeface="Impact"/>
              </a:rPr>
              <a:t>Do not use them in the classroom without permission</a:t>
            </a:r>
            <a:endParaRPr sz="14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C00000"/>
              </a:buClr>
              <a:buSzPts val="2400"/>
              <a:buFont typeface="Arial"/>
              <a:buNone/>
            </a:pPr>
            <a:endParaRPr sz="2400" b="0" i="0" u="none" strike="noStrike" cap="none">
              <a:solidFill>
                <a:schemeClr val="dk1"/>
              </a:solidFill>
              <a:latin typeface="Impact"/>
              <a:ea typeface="Impact"/>
              <a:cs typeface="Impact"/>
              <a:sym typeface="Impact"/>
            </a:endParaRPr>
          </a:p>
          <a:p>
            <a:pPr marL="285750" marR="0" lvl="0" indent="-285750" algn="l" rtl="0">
              <a:lnSpc>
                <a:spcPct val="100000"/>
              </a:lnSpc>
              <a:spcBef>
                <a:spcPts val="0"/>
              </a:spcBef>
              <a:spcAft>
                <a:spcPts val="0"/>
              </a:spcAft>
              <a:buClr>
                <a:srgbClr val="C00000"/>
              </a:buClr>
              <a:buSzPts val="2400"/>
              <a:buFont typeface="Arial"/>
              <a:buChar char="•"/>
            </a:pPr>
            <a:r>
              <a:rPr lang="en-US" sz="2400" b="0" i="0" u="none" strike="noStrike" cap="none">
                <a:solidFill>
                  <a:schemeClr val="dk1"/>
                </a:solidFill>
                <a:latin typeface="Impact"/>
                <a:ea typeface="Impact"/>
                <a:cs typeface="Impact"/>
                <a:sym typeface="Impact"/>
              </a:rPr>
              <a:t>Your phone may be confiscated if used inappropriately</a:t>
            </a:r>
            <a:endParaRPr sz="14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C00000"/>
              </a:buClr>
              <a:buSzPts val="2400"/>
              <a:buFont typeface="Arial"/>
              <a:buNone/>
            </a:pPr>
            <a:endParaRPr sz="2400" b="0" i="0" u="none" strike="noStrike" cap="none">
              <a:solidFill>
                <a:schemeClr val="dk1"/>
              </a:solidFill>
              <a:latin typeface="Impact"/>
              <a:ea typeface="Impact"/>
              <a:cs typeface="Impact"/>
              <a:sym typeface="Impact"/>
            </a:endParaRPr>
          </a:p>
          <a:p>
            <a:pPr marL="285750" marR="0" lvl="0" indent="-285750" algn="l" rtl="0">
              <a:lnSpc>
                <a:spcPct val="100000"/>
              </a:lnSpc>
              <a:spcBef>
                <a:spcPts val="0"/>
              </a:spcBef>
              <a:spcAft>
                <a:spcPts val="0"/>
              </a:spcAft>
              <a:buClr>
                <a:srgbClr val="C00000"/>
              </a:buClr>
              <a:buSzPts val="2400"/>
              <a:buFont typeface="Arial"/>
              <a:buChar char="•"/>
            </a:pPr>
            <a:r>
              <a:rPr lang="en-US" sz="2400" b="0" i="0" u="none" strike="noStrike" cap="none">
                <a:solidFill>
                  <a:schemeClr val="dk1"/>
                </a:solidFill>
                <a:latin typeface="Impact"/>
                <a:ea typeface="Impact"/>
                <a:cs typeface="Impact"/>
                <a:sym typeface="Impact"/>
              </a:rPr>
              <a:t>SCHS  is not responsible for investigating theft reports of electronics</a:t>
            </a:r>
            <a:endParaRPr sz="1400" b="0" i="0" u="none" strike="noStrike" cap="none">
              <a:solidFill>
                <a:srgbClr val="000000"/>
              </a:solidFill>
              <a:latin typeface="Arial"/>
              <a:ea typeface="Arial"/>
              <a:cs typeface="Arial"/>
              <a:sym typeface="Arial"/>
            </a:endParaRPr>
          </a:p>
        </p:txBody>
      </p:sp>
      <p:pic>
        <p:nvPicPr>
          <p:cNvPr id="283" name="Google Shape;283;p16"/>
          <p:cNvPicPr preferRelativeResize="0"/>
          <p:nvPr/>
        </p:nvPicPr>
        <p:blipFill rotWithShape="1">
          <a:blip r:embed="rId6">
            <a:alphaModFix/>
          </a:blip>
          <a:srcRect/>
          <a:stretch/>
        </p:blipFill>
        <p:spPr>
          <a:xfrm rot="-215664">
            <a:off x="8793941" y="4568799"/>
            <a:ext cx="1844862" cy="203610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9"/>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LUNCH</a:t>
            </a:r>
            <a:endParaRPr/>
          </a:p>
        </p:txBody>
      </p:sp>
      <p:pic>
        <p:nvPicPr>
          <p:cNvPr id="290" name="Google Shape;290;p19"/>
          <p:cNvPicPr preferRelativeResize="0"/>
          <p:nvPr/>
        </p:nvPicPr>
        <p:blipFill rotWithShape="1">
          <a:blip r:embed="rId3">
            <a:alphaModFix/>
          </a:blip>
          <a:srcRect/>
          <a:stretch/>
        </p:blipFill>
        <p:spPr>
          <a:xfrm rot="372057">
            <a:off x="7772102" y="2071036"/>
            <a:ext cx="3562924" cy="1781462"/>
          </a:xfrm>
          <a:prstGeom prst="rect">
            <a:avLst/>
          </a:prstGeom>
          <a:noFill/>
          <a:ln>
            <a:noFill/>
          </a:ln>
        </p:spPr>
      </p:pic>
      <p:pic>
        <p:nvPicPr>
          <p:cNvPr id="291" name="Google Shape;291;p19"/>
          <p:cNvPicPr preferRelativeResize="0"/>
          <p:nvPr/>
        </p:nvPicPr>
        <p:blipFill rotWithShape="1">
          <a:blip r:embed="rId4">
            <a:alphaModFix/>
          </a:blip>
          <a:srcRect/>
          <a:stretch/>
        </p:blipFill>
        <p:spPr>
          <a:xfrm rot="791917">
            <a:off x="7191529" y="4331134"/>
            <a:ext cx="2751006" cy="1714535"/>
          </a:xfrm>
          <a:prstGeom prst="rect">
            <a:avLst/>
          </a:prstGeom>
          <a:noFill/>
          <a:ln>
            <a:noFill/>
          </a:ln>
        </p:spPr>
      </p:pic>
      <p:sp>
        <p:nvSpPr>
          <p:cNvPr id="292" name="Google Shape;292;p19"/>
          <p:cNvSpPr txBox="1"/>
          <p:nvPr/>
        </p:nvSpPr>
        <p:spPr>
          <a:xfrm>
            <a:off x="617448" y="1581467"/>
            <a:ext cx="7081696" cy="424727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C00000"/>
              </a:buClr>
              <a:buSzPts val="2400"/>
              <a:buFont typeface="Arial"/>
              <a:buChar char="•"/>
            </a:pPr>
            <a:r>
              <a:rPr lang="en-US" sz="2400" b="0" i="0" u="none" strike="noStrike" cap="none" dirty="0">
                <a:solidFill>
                  <a:schemeClr val="dk1"/>
                </a:solidFill>
                <a:latin typeface="Impact"/>
                <a:ea typeface="Impact"/>
                <a:cs typeface="Impact"/>
                <a:sym typeface="Impact"/>
              </a:rPr>
              <a:t>Juniors and Seniors may leave campus</a:t>
            </a:r>
          </a:p>
          <a:p>
            <a:pPr marR="0" lvl="0" algn="l" rtl="0">
              <a:lnSpc>
                <a:spcPct val="100000"/>
              </a:lnSpc>
              <a:spcBef>
                <a:spcPts val="0"/>
              </a:spcBef>
              <a:spcAft>
                <a:spcPts val="0"/>
              </a:spcAft>
              <a:buClr>
                <a:srgbClr val="C00000"/>
              </a:buClr>
              <a:buSzPts val="2400"/>
            </a:pPr>
            <a:endParaRPr sz="2400" b="0" i="0" u="none" strike="noStrike" cap="none" dirty="0">
              <a:solidFill>
                <a:schemeClr val="dk1"/>
              </a:solidFill>
              <a:latin typeface="Impact"/>
              <a:ea typeface="Impact"/>
              <a:cs typeface="Impact"/>
              <a:sym typeface="Impact"/>
            </a:endParaRPr>
          </a:p>
          <a:p>
            <a:pPr marL="342900" marR="0" lvl="0" indent="-342900" algn="l" rtl="0">
              <a:lnSpc>
                <a:spcPct val="100000"/>
              </a:lnSpc>
              <a:spcBef>
                <a:spcPts val="0"/>
              </a:spcBef>
              <a:spcAft>
                <a:spcPts val="0"/>
              </a:spcAft>
              <a:buClr>
                <a:srgbClr val="C00000"/>
              </a:buClr>
              <a:buSzPts val="2400"/>
              <a:buFont typeface="Arial"/>
              <a:buChar char="•"/>
            </a:pPr>
            <a:r>
              <a:rPr lang="en-US" sz="2400" b="0" i="0" u="none" strike="noStrike" cap="none" dirty="0">
                <a:solidFill>
                  <a:schemeClr val="dk1"/>
                </a:solidFill>
                <a:latin typeface="Impact"/>
                <a:ea typeface="Impact"/>
                <a:cs typeface="Impact"/>
                <a:sym typeface="Impact"/>
              </a:rPr>
              <a:t>Deliveries are not allowed, unless brought by a parent</a:t>
            </a:r>
            <a:endParaRPr sz="14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C00000"/>
              </a:buClr>
              <a:buSzPts val="2400"/>
              <a:buFont typeface="Arial"/>
              <a:buNone/>
            </a:pPr>
            <a:endParaRPr sz="2400" b="0" i="0" u="none" strike="noStrike" cap="none" dirty="0">
              <a:solidFill>
                <a:schemeClr val="dk1"/>
              </a:solidFill>
              <a:latin typeface="Impact"/>
              <a:ea typeface="Impact"/>
              <a:cs typeface="Impact"/>
              <a:sym typeface="Impact"/>
            </a:endParaRPr>
          </a:p>
          <a:p>
            <a:pPr marL="342900" marR="0" lvl="0" indent="-342900" algn="l" rtl="0">
              <a:lnSpc>
                <a:spcPct val="100000"/>
              </a:lnSpc>
              <a:spcBef>
                <a:spcPts val="0"/>
              </a:spcBef>
              <a:spcAft>
                <a:spcPts val="0"/>
              </a:spcAft>
              <a:buClr>
                <a:srgbClr val="C00000"/>
              </a:buClr>
              <a:buSzPts val="2400"/>
              <a:buFont typeface="Arial"/>
              <a:buChar char="•"/>
            </a:pPr>
            <a:r>
              <a:rPr lang="en-US" sz="2400" b="0" i="0" u="none" strike="noStrike" cap="none" dirty="0">
                <a:solidFill>
                  <a:schemeClr val="dk1"/>
                </a:solidFill>
                <a:latin typeface="Impact"/>
                <a:ea typeface="Impact"/>
                <a:cs typeface="Impact"/>
                <a:sym typeface="Impact"/>
              </a:rPr>
              <a:t>Eating outside is a privilege, keep the patio area and all outside areas clean</a:t>
            </a:r>
          </a:p>
          <a:p>
            <a:pPr marL="342900" marR="0" lvl="0" indent="-342900" algn="l" rtl="0">
              <a:lnSpc>
                <a:spcPct val="100000"/>
              </a:lnSpc>
              <a:spcBef>
                <a:spcPts val="0"/>
              </a:spcBef>
              <a:spcAft>
                <a:spcPts val="0"/>
              </a:spcAft>
              <a:buClr>
                <a:srgbClr val="C00000"/>
              </a:buClr>
              <a:buSzPts val="2400"/>
              <a:buFont typeface="Arial"/>
              <a:buChar char="•"/>
            </a:pPr>
            <a:endParaRPr lang="en-US" sz="2400" dirty="0">
              <a:solidFill>
                <a:schemeClr val="dk1"/>
              </a:solidFill>
              <a:latin typeface="Impact"/>
              <a:sym typeface="Impact"/>
            </a:endParaRPr>
          </a:p>
          <a:p>
            <a:pPr marL="342900" marR="0" lvl="0" indent="-342900" algn="l" rtl="0">
              <a:lnSpc>
                <a:spcPct val="100000"/>
              </a:lnSpc>
              <a:spcBef>
                <a:spcPts val="0"/>
              </a:spcBef>
              <a:spcAft>
                <a:spcPts val="0"/>
              </a:spcAft>
              <a:buClr>
                <a:srgbClr val="C00000"/>
              </a:buClr>
              <a:buSzPts val="2400"/>
              <a:buFont typeface="Arial"/>
              <a:buChar char="•"/>
            </a:pPr>
            <a:r>
              <a:rPr lang="en-US" sz="2400" b="0" i="0" u="none" strike="noStrike" cap="none" dirty="0">
                <a:solidFill>
                  <a:schemeClr val="dk1"/>
                </a:solidFill>
                <a:latin typeface="Impact"/>
                <a:ea typeface="Arial"/>
                <a:cs typeface="Arial"/>
                <a:sym typeface="Impact"/>
              </a:rPr>
              <a:t>Prices:</a:t>
            </a:r>
            <a:endParaRPr lang="en-US" dirty="0"/>
          </a:p>
          <a:p>
            <a:pPr lvl="1"/>
            <a:r>
              <a:rPr lang="en-US" sz="2000" b="1" dirty="0"/>
              <a:t>Breakfast: $2.75</a:t>
            </a:r>
          </a:p>
          <a:p>
            <a:pPr lvl="1"/>
            <a:r>
              <a:rPr lang="en-US" sz="2000" b="1" dirty="0"/>
              <a:t>Lunch: $4.35</a:t>
            </a:r>
          </a:p>
          <a:p>
            <a:pPr marL="342900" marR="0" lvl="0" indent="-342900" algn="l" rtl="0">
              <a:lnSpc>
                <a:spcPct val="100000"/>
              </a:lnSpc>
              <a:spcBef>
                <a:spcPts val="0"/>
              </a:spcBef>
              <a:spcAft>
                <a:spcPts val="0"/>
              </a:spcAft>
              <a:buClr>
                <a:srgbClr val="C00000"/>
              </a:buClr>
              <a:buSzPts val="2400"/>
              <a:buFont typeface="Arial"/>
              <a:buChar char="•"/>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OUR MISSION:</a:t>
            </a:r>
            <a:endParaRPr/>
          </a:p>
        </p:txBody>
      </p:sp>
      <p:sp>
        <p:nvSpPr>
          <p:cNvPr id="169" name="Google Shape;169;p2"/>
          <p:cNvSpPr txBox="1">
            <a:spLocks noGrp="1"/>
          </p:cNvSpPr>
          <p:nvPr>
            <p:ph type="body" idx="1"/>
          </p:nvPr>
        </p:nvSpPr>
        <p:spPr>
          <a:xfrm>
            <a:off x="685800" y="2063396"/>
            <a:ext cx="10396883" cy="3311189"/>
          </a:xfrm>
          <a:prstGeom prst="rect">
            <a:avLst/>
          </a:prstGeom>
          <a:noFill/>
          <a:ln>
            <a:noFill/>
          </a:ln>
        </p:spPr>
        <p:txBody>
          <a:bodyPr spcFirstLastPara="1" wrap="square" lIns="91425" tIns="45700" rIns="91425" bIns="45700" anchor="ctr" anchorCtr="0">
            <a:normAutofit/>
          </a:bodyPr>
          <a:lstStyle/>
          <a:p>
            <a:pPr marL="0" lvl="0" indent="0" algn="ctr" rtl="0">
              <a:lnSpc>
                <a:spcPct val="120000"/>
              </a:lnSpc>
              <a:spcBef>
                <a:spcPts val="0"/>
              </a:spcBef>
              <a:spcAft>
                <a:spcPts val="0"/>
              </a:spcAft>
              <a:buSzPts val="5760"/>
              <a:buNone/>
            </a:pPr>
            <a:r>
              <a:rPr lang="en-US" sz="3600">
                <a:solidFill>
                  <a:srgbClr val="0B17AC"/>
                </a:solidFill>
              </a:rPr>
              <a:t>AS THE STUDENTS, EDUCATORS AND PARENTS OF THE SAND CREEK INNOVATION ZONE, OUR MISSION IS TO INSPIRE CARING, COMPETENT, CRITICAL THINKERS WHO ARE WELL-PREPARED, PRODUCTIVE CITIZENS IN A GLOBAL SOCIETY.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2"/>
          <p:cNvSpPr txBox="1">
            <a:spLocks noGrp="1"/>
          </p:cNvSpPr>
          <p:nvPr>
            <p:ph type="title"/>
          </p:nvPr>
        </p:nvSpPr>
        <p:spPr>
          <a:xfrm>
            <a:off x="457201" y="672353"/>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DRUGS, ALCOHOL, TOBACCO, VAPE</a:t>
            </a:r>
            <a:endParaRPr/>
          </a:p>
        </p:txBody>
      </p:sp>
      <p:sp>
        <p:nvSpPr>
          <p:cNvPr id="299" name="Google Shape;299;p22"/>
          <p:cNvSpPr txBox="1">
            <a:spLocks noGrp="1"/>
          </p:cNvSpPr>
          <p:nvPr>
            <p:ph type="body" idx="1"/>
          </p:nvPr>
        </p:nvSpPr>
        <p:spPr>
          <a:xfrm>
            <a:off x="685800" y="2063396"/>
            <a:ext cx="10396883" cy="3311189"/>
          </a:xfrm>
          <a:prstGeom prst="rect">
            <a:avLst/>
          </a:prstGeom>
          <a:noFill/>
          <a:ln>
            <a:noFill/>
          </a:ln>
        </p:spPr>
        <p:txBody>
          <a:bodyPr spcFirstLastPara="1" wrap="square" lIns="91425" tIns="45700" rIns="91425" bIns="45700" anchor="t" anchorCtr="0">
            <a:normAutofit/>
          </a:bodyPr>
          <a:lstStyle/>
          <a:p>
            <a:pPr marL="228600" lvl="0" indent="-243840" algn="l" rtl="0">
              <a:lnSpc>
                <a:spcPct val="120000"/>
              </a:lnSpc>
              <a:spcBef>
                <a:spcPts val="0"/>
              </a:spcBef>
              <a:spcAft>
                <a:spcPts val="0"/>
              </a:spcAft>
              <a:buSzPts val="3840"/>
              <a:buChar char="•"/>
            </a:pPr>
            <a:r>
              <a:rPr lang="en-US" sz="2400"/>
              <a:t>ZERO TOLERANCE FOR DRUGS AND ALCOHOL = SUSPENSION OR EXPULSION DEPENDING ON THE SEVERITY</a:t>
            </a:r>
            <a:endParaRPr/>
          </a:p>
          <a:p>
            <a:pPr marL="228600" lvl="0" indent="-243840" algn="l" rtl="0">
              <a:lnSpc>
                <a:spcPct val="120000"/>
              </a:lnSpc>
              <a:spcBef>
                <a:spcPts val="1000"/>
              </a:spcBef>
              <a:spcAft>
                <a:spcPts val="0"/>
              </a:spcAft>
              <a:buSzPts val="3840"/>
              <a:buChar char="•"/>
            </a:pPr>
            <a:r>
              <a:rPr lang="en-US" sz="2400"/>
              <a:t>ZERO TOLERANCE FOR TOBACCO OR VAPING = 1</a:t>
            </a:r>
            <a:r>
              <a:rPr lang="en-US" sz="2400" baseline="30000"/>
              <a:t>ST</a:t>
            </a:r>
            <a:r>
              <a:rPr lang="en-US" sz="2400"/>
              <a:t> OFFENSE ISS PLUS ENROLLMENT IN TOBACCO/VAPING AWARENESS CLASS, 2</a:t>
            </a:r>
            <a:r>
              <a:rPr lang="en-US" sz="2400" baseline="30000"/>
              <a:t>ND</a:t>
            </a:r>
            <a:r>
              <a:rPr lang="en-US" sz="2400"/>
              <a:t> OFFENSE = SUSPENSION, 3</a:t>
            </a:r>
            <a:r>
              <a:rPr lang="en-US" sz="2400" baseline="30000"/>
              <a:t>RD</a:t>
            </a:r>
            <a:r>
              <a:rPr lang="en-US" sz="2400"/>
              <a:t> OFFENSE = POSSIBLE EXPULSION</a:t>
            </a:r>
            <a:endParaRPr/>
          </a:p>
          <a:p>
            <a:pPr marL="228600" lvl="0" indent="-243840" algn="l" rtl="0">
              <a:lnSpc>
                <a:spcPct val="120000"/>
              </a:lnSpc>
              <a:spcBef>
                <a:spcPts val="1000"/>
              </a:spcBef>
              <a:spcAft>
                <a:spcPts val="0"/>
              </a:spcAft>
              <a:buSzPts val="3840"/>
              <a:buChar char="•"/>
            </a:pPr>
            <a:r>
              <a:rPr lang="en-US" sz="2400"/>
              <a:t>PRESCRIPTION/OTC MEDICINE – ONLY BRING A DAILY DOSE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4"/>
          <p:cNvSpPr txBox="1">
            <a:spLocks noGrp="1"/>
          </p:cNvSpPr>
          <p:nvPr>
            <p:ph type="title"/>
          </p:nvPr>
        </p:nvSpPr>
        <p:spPr>
          <a:xfrm>
            <a:off x="430307" y="664519"/>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BULLYING AND HARASSMENT</a:t>
            </a:r>
            <a:endParaRPr/>
          </a:p>
        </p:txBody>
      </p:sp>
      <p:sp>
        <p:nvSpPr>
          <p:cNvPr id="306" name="Google Shape;306;p24"/>
          <p:cNvSpPr txBox="1">
            <a:spLocks noGrp="1"/>
          </p:cNvSpPr>
          <p:nvPr>
            <p:ph type="body" idx="1"/>
          </p:nvPr>
        </p:nvSpPr>
        <p:spPr>
          <a:xfrm>
            <a:off x="685801" y="2063396"/>
            <a:ext cx="6958058" cy="3311189"/>
          </a:xfrm>
          <a:prstGeom prst="rect">
            <a:avLst/>
          </a:prstGeom>
          <a:noFill/>
          <a:ln>
            <a:noFill/>
          </a:ln>
        </p:spPr>
        <p:txBody>
          <a:bodyPr spcFirstLastPara="1" wrap="square" lIns="91425" tIns="45700" rIns="91425" bIns="45700" anchor="t" anchorCtr="0">
            <a:normAutofit/>
          </a:bodyPr>
          <a:lstStyle/>
          <a:p>
            <a:pPr marL="228600" lvl="0" indent="-243840" algn="l" rtl="0">
              <a:lnSpc>
                <a:spcPct val="120000"/>
              </a:lnSpc>
              <a:spcBef>
                <a:spcPts val="0"/>
              </a:spcBef>
              <a:spcAft>
                <a:spcPts val="0"/>
              </a:spcAft>
              <a:buSzPts val="3840"/>
              <a:buChar char="•"/>
            </a:pPr>
            <a:r>
              <a:rPr lang="en-US" sz="2400"/>
              <a:t>BULLYING AND HARASSMENT IS UNACCEPTABLE AT SAND CREEK HIGH SCHOOL</a:t>
            </a:r>
            <a:endParaRPr/>
          </a:p>
          <a:p>
            <a:pPr marL="228600" lvl="0" indent="0" algn="l" rtl="0">
              <a:lnSpc>
                <a:spcPct val="120000"/>
              </a:lnSpc>
              <a:spcBef>
                <a:spcPts val="1000"/>
              </a:spcBef>
              <a:spcAft>
                <a:spcPts val="0"/>
              </a:spcAft>
              <a:buSzPts val="3840"/>
              <a:buNone/>
            </a:pPr>
            <a:endParaRPr sz="2400"/>
          </a:p>
          <a:p>
            <a:pPr marL="228600" lvl="0" indent="-243840" algn="l" rtl="0">
              <a:lnSpc>
                <a:spcPct val="120000"/>
              </a:lnSpc>
              <a:spcBef>
                <a:spcPts val="1000"/>
              </a:spcBef>
              <a:spcAft>
                <a:spcPts val="0"/>
              </a:spcAft>
              <a:buSzPts val="3840"/>
              <a:buChar char="•"/>
            </a:pPr>
            <a:r>
              <a:rPr lang="en-US" sz="2400"/>
              <a:t>BE KIND </a:t>
            </a:r>
            <a:endParaRPr/>
          </a:p>
        </p:txBody>
      </p:sp>
      <p:pic>
        <p:nvPicPr>
          <p:cNvPr id="307" name="Google Shape;307;p24"/>
          <p:cNvPicPr preferRelativeResize="0"/>
          <p:nvPr/>
        </p:nvPicPr>
        <p:blipFill rotWithShape="1">
          <a:blip r:embed="rId3">
            <a:alphaModFix/>
          </a:blip>
          <a:srcRect/>
          <a:stretch/>
        </p:blipFill>
        <p:spPr>
          <a:xfrm rot="417290">
            <a:off x="9305554" y="3075754"/>
            <a:ext cx="2324100" cy="3492500"/>
          </a:xfrm>
          <a:prstGeom prst="rect">
            <a:avLst/>
          </a:prstGeom>
          <a:noFill/>
          <a:ln>
            <a:noFill/>
          </a:ln>
        </p:spPr>
      </p:pic>
      <p:pic>
        <p:nvPicPr>
          <p:cNvPr id="308" name="Google Shape;308;p24" descr="https://lh6.googleusercontent.com/l4d54-1jn7a5H0S_U3MolgJQkhVebDNDxL_O04Srws4N2wfXrKbnHXoGo-q79X0Ik63r8fZSuKfUGPu3PfX8pvWRV7OuNOl36noJfrGByDjXlo6r2hDqGLMkNptFEAxQzfibxqU"/>
          <p:cNvPicPr preferRelativeResize="0"/>
          <p:nvPr/>
        </p:nvPicPr>
        <p:blipFill rotWithShape="1">
          <a:blip r:embed="rId4">
            <a:alphaModFix/>
          </a:blip>
          <a:srcRect/>
          <a:stretch/>
        </p:blipFill>
        <p:spPr>
          <a:xfrm>
            <a:off x="7643859" y="1117529"/>
            <a:ext cx="2917593" cy="2530288"/>
          </a:xfrm>
          <a:prstGeom prst="rect">
            <a:avLst/>
          </a:prstGeom>
          <a:noFill/>
          <a:ln>
            <a:noFill/>
          </a:ln>
        </p:spPr>
      </p:pic>
      <p:pic>
        <p:nvPicPr>
          <p:cNvPr id="309" name="Google Shape;309;p24"/>
          <p:cNvPicPr preferRelativeResize="0"/>
          <p:nvPr/>
        </p:nvPicPr>
        <p:blipFill rotWithShape="1">
          <a:blip r:embed="rId5">
            <a:alphaModFix/>
          </a:blip>
          <a:srcRect/>
          <a:stretch/>
        </p:blipFill>
        <p:spPr>
          <a:xfrm>
            <a:off x="2969185" y="4735057"/>
            <a:ext cx="5016500" cy="1612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5"/>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BULLYING AND HARASSMENT</a:t>
            </a:r>
            <a:endParaRPr/>
          </a:p>
        </p:txBody>
      </p:sp>
      <p:sp>
        <p:nvSpPr>
          <p:cNvPr id="316" name="Google Shape;316;p25"/>
          <p:cNvSpPr txBox="1">
            <a:spLocks noGrp="1"/>
          </p:cNvSpPr>
          <p:nvPr>
            <p:ph type="body" idx="1"/>
          </p:nvPr>
        </p:nvSpPr>
        <p:spPr>
          <a:xfrm>
            <a:off x="685800" y="2063396"/>
            <a:ext cx="10396883" cy="3311189"/>
          </a:xfrm>
          <a:prstGeom prst="rect">
            <a:avLst/>
          </a:prstGeom>
          <a:noFill/>
          <a:ln>
            <a:noFill/>
          </a:ln>
        </p:spPr>
        <p:txBody>
          <a:bodyPr spcFirstLastPara="1" wrap="square" lIns="91425" tIns="45700" rIns="91425" bIns="45700" anchor="t" anchorCtr="0">
            <a:normAutofit/>
          </a:bodyPr>
          <a:lstStyle/>
          <a:p>
            <a:pPr marL="228600" lvl="0" indent="-243840" algn="l" rtl="0">
              <a:lnSpc>
                <a:spcPct val="120000"/>
              </a:lnSpc>
              <a:spcBef>
                <a:spcPts val="0"/>
              </a:spcBef>
              <a:spcAft>
                <a:spcPts val="0"/>
              </a:spcAft>
              <a:buSzPts val="3840"/>
              <a:buChar char="•"/>
            </a:pPr>
            <a:r>
              <a:rPr lang="en-US" sz="2400"/>
              <a:t>REPORT HARASSMENT TO A STAFF MEMBER OR USE SAFE2TELL</a:t>
            </a:r>
            <a:endParaRPr/>
          </a:p>
          <a:p>
            <a:pPr marL="228600" lvl="0" indent="0" algn="l" rtl="0">
              <a:lnSpc>
                <a:spcPct val="120000"/>
              </a:lnSpc>
              <a:spcBef>
                <a:spcPts val="1000"/>
              </a:spcBef>
              <a:spcAft>
                <a:spcPts val="0"/>
              </a:spcAft>
              <a:buSzPts val="3840"/>
              <a:buNone/>
            </a:pPr>
            <a:endParaRPr sz="2400"/>
          </a:p>
          <a:p>
            <a:pPr marL="228600" lvl="0" indent="-243840" algn="l" rtl="0">
              <a:lnSpc>
                <a:spcPct val="120000"/>
              </a:lnSpc>
              <a:spcBef>
                <a:spcPts val="1000"/>
              </a:spcBef>
              <a:spcAft>
                <a:spcPts val="0"/>
              </a:spcAft>
              <a:buSzPts val="3840"/>
              <a:buChar char="•"/>
            </a:pPr>
            <a:r>
              <a:rPr lang="en-US" sz="2400"/>
              <a:t>SEEK TO RESOLVE CONFLICTS, NOT GET INTO AN INSULT WAR</a:t>
            </a:r>
            <a:endParaRPr/>
          </a:p>
        </p:txBody>
      </p:sp>
      <p:pic>
        <p:nvPicPr>
          <p:cNvPr id="317" name="Google Shape;317;p25"/>
          <p:cNvPicPr preferRelativeResize="0"/>
          <p:nvPr/>
        </p:nvPicPr>
        <p:blipFill rotWithShape="1">
          <a:blip r:embed="rId3">
            <a:alphaModFix/>
          </a:blip>
          <a:srcRect/>
          <a:stretch/>
        </p:blipFill>
        <p:spPr>
          <a:xfrm rot="-531884">
            <a:off x="137683" y="4444557"/>
            <a:ext cx="3797300" cy="2133600"/>
          </a:xfrm>
          <a:prstGeom prst="rect">
            <a:avLst/>
          </a:prstGeom>
          <a:noFill/>
          <a:ln>
            <a:noFill/>
          </a:ln>
        </p:spPr>
      </p:pic>
      <p:pic>
        <p:nvPicPr>
          <p:cNvPr id="318" name="Google Shape;318;p25"/>
          <p:cNvPicPr preferRelativeResize="0"/>
          <p:nvPr/>
        </p:nvPicPr>
        <p:blipFill rotWithShape="1">
          <a:blip r:embed="rId4">
            <a:alphaModFix/>
          </a:blip>
          <a:srcRect/>
          <a:stretch/>
        </p:blipFill>
        <p:spPr>
          <a:xfrm>
            <a:off x="8725010" y="1837765"/>
            <a:ext cx="3351941" cy="39190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6"/>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FIGHTING</a:t>
            </a:r>
            <a:endParaRPr/>
          </a:p>
        </p:txBody>
      </p:sp>
      <p:sp>
        <p:nvSpPr>
          <p:cNvPr id="325" name="Google Shape;325;p26"/>
          <p:cNvSpPr txBox="1">
            <a:spLocks noGrp="1"/>
          </p:cNvSpPr>
          <p:nvPr>
            <p:ph type="body" idx="1"/>
          </p:nvPr>
        </p:nvSpPr>
        <p:spPr>
          <a:xfrm>
            <a:off x="523675" y="1528371"/>
            <a:ext cx="10396800" cy="3311100"/>
          </a:xfrm>
          <a:prstGeom prst="rect">
            <a:avLst/>
          </a:prstGeom>
          <a:noFill/>
          <a:ln>
            <a:noFill/>
          </a:ln>
        </p:spPr>
        <p:txBody>
          <a:bodyPr spcFirstLastPara="1" wrap="square" lIns="91425" tIns="45700" rIns="91425" bIns="45700" anchor="t" anchorCtr="0">
            <a:normAutofit/>
          </a:bodyPr>
          <a:lstStyle/>
          <a:p>
            <a:pPr marL="228600" lvl="0" indent="-243840" algn="l" rtl="0">
              <a:lnSpc>
                <a:spcPct val="120000"/>
              </a:lnSpc>
              <a:spcBef>
                <a:spcPts val="0"/>
              </a:spcBef>
              <a:spcAft>
                <a:spcPts val="0"/>
              </a:spcAft>
              <a:buSzPts val="3840"/>
              <a:buChar char="•"/>
            </a:pPr>
            <a:r>
              <a:rPr lang="en-US" sz="2400"/>
              <a:t>FIGHTING IS PROHIBITED AND IS A SERIOUS OFFENSE</a:t>
            </a:r>
            <a:endParaRPr/>
          </a:p>
          <a:p>
            <a:pPr marL="228600" lvl="0" indent="-243840" algn="l" rtl="0">
              <a:lnSpc>
                <a:spcPct val="120000"/>
              </a:lnSpc>
              <a:spcBef>
                <a:spcPts val="1000"/>
              </a:spcBef>
              <a:spcAft>
                <a:spcPts val="0"/>
              </a:spcAft>
              <a:buSzPts val="3840"/>
              <a:buChar char="•"/>
            </a:pPr>
            <a:r>
              <a:rPr lang="en-US" sz="2400"/>
              <a:t>COULD RESULT IN SUSPENSION OR EXPULSION AND TICKET FROM LAW ENFORCEMENT DEPENDING ON THE SEVERITY</a:t>
            </a:r>
            <a:endParaRPr/>
          </a:p>
          <a:p>
            <a:pPr marL="228600" lvl="0" indent="-243840" algn="l" rtl="0">
              <a:lnSpc>
                <a:spcPct val="120000"/>
              </a:lnSpc>
              <a:spcBef>
                <a:spcPts val="1000"/>
              </a:spcBef>
              <a:spcAft>
                <a:spcPts val="0"/>
              </a:spcAft>
              <a:buSzPts val="3840"/>
              <a:buChar char="•"/>
            </a:pPr>
            <a:r>
              <a:rPr lang="en-US" sz="2400"/>
              <a:t>REGARDLESS OF WHO STARTS THE FIGHT, IF YOU PARTICIPATED IN ESCALATING BEHAVIORS BEFORE THE FIGHT, YOU WILL BOTH HAVE CONSEQUENCES.</a:t>
            </a:r>
            <a:endParaRPr/>
          </a:p>
        </p:txBody>
      </p:sp>
      <p:pic>
        <p:nvPicPr>
          <p:cNvPr id="326" name="Google Shape;326;p26"/>
          <p:cNvPicPr preferRelativeResize="0"/>
          <p:nvPr/>
        </p:nvPicPr>
        <p:blipFill rotWithShape="1">
          <a:blip r:embed="rId3">
            <a:alphaModFix/>
          </a:blip>
          <a:srcRect/>
          <a:stretch/>
        </p:blipFill>
        <p:spPr>
          <a:xfrm>
            <a:off x="8754900" y="4839475"/>
            <a:ext cx="3242500" cy="1922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7"/>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RESTORATIVE PRACTICES</a:t>
            </a:r>
            <a:endParaRPr/>
          </a:p>
        </p:txBody>
      </p:sp>
      <p:sp>
        <p:nvSpPr>
          <p:cNvPr id="333" name="Google Shape;333;p27"/>
          <p:cNvSpPr txBox="1">
            <a:spLocks noGrp="1"/>
          </p:cNvSpPr>
          <p:nvPr>
            <p:ph type="body" idx="1"/>
          </p:nvPr>
        </p:nvSpPr>
        <p:spPr>
          <a:xfrm>
            <a:off x="685800" y="2063396"/>
            <a:ext cx="10396883" cy="3311189"/>
          </a:xfrm>
          <a:prstGeom prst="rect">
            <a:avLst/>
          </a:prstGeom>
          <a:noFill/>
          <a:ln>
            <a:noFill/>
          </a:ln>
        </p:spPr>
        <p:txBody>
          <a:bodyPr spcFirstLastPara="1" wrap="square" lIns="91425" tIns="45700" rIns="91425" bIns="45700" anchor="t" anchorCtr="0">
            <a:normAutofit/>
          </a:bodyPr>
          <a:lstStyle/>
          <a:p>
            <a:pPr marL="228600" lvl="0" indent="-243840" algn="l" rtl="0">
              <a:lnSpc>
                <a:spcPct val="120000"/>
              </a:lnSpc>
              <a:spcBef>
                <a:spcPts val="0"/>
              </a:spcBef>
              <a:spcAft>
                <a:spcPts val="0"/>
              </a:spcAft>
              <a:buSzPts val="3840"/>
              <a:buChar char="•"/>
            </a:pPr>
            <a:r>
              <a:rPr lang="en-US" sz="2400"/>
              <a:t>RESOLVE CONFLICTS WITH OTHER STUDENTS</a:t>
            </a:r>
            <a:endParaRPr/>
          </a:p>
          <a:p>
            <a:pPr marL="228600" lvl="0" indent="0" algn="l" rtl="0">
              <a:lnSpc>
                <a:spcPct val="120000"/>
              </a:lnSpc>
              <a:spcBef>
                <a:spcPts val="1000"/>
              </a:spcBef>
              <a:spcAft>
                <a:spcPts val="0"/>
              </a:spcAft>
              <a:buSzPts val="3840"/>
              <a:buNone/>
            </a:pPr>
            <a:endParaRPr sz="2400"/>
          </a:p>
          <a:p>
            <a:pPr marL="228600" lvl="0" indent="-243840" algn="l" rtl="0">
              <a:lnSpc>
                <a:spcPct val="120000"/>
              </a:lnSpc>
              <a:spcBef>
                <a:spcPts val="1000"/>
              </a:spcBef>
              <a:spcAft>
                <a:spcPts val="0"/>
              </a:spcAft>
              <a:buSzPts val="3840"/>
              <a:buChar char="•"/>
            </a:pPr>
            <a:r>
              <a:rPr lang="en-US" sz="2400"/>
              <a:t>RESOLVE CONFLICTS WITH A TEACHER</a:t>
            </a:r>
            <a:endParaRPr/>
          </a:p>
          <a:p>
            <a:pPr marL="228600" lvl="0" indent="0" algn="l" rtl="0">
              <a:lnSpc>
                <a:spcPct val="120000"/>
              </a:lnSpc>
              <a:spcBef>
                <a:spcPts val="1000"/>
              </a:spcBef>
              <a:spcAft>
                <a:spcPts val="0"/>
              </a:spcAft>
              <a:buSzPts val="3840"/>
              <a:buNone/>
            </a:pPr>
            <a:endParaRPr sz="2400"/>
          </a:p>
          <a:p>
            <a:pPr marL="228600" lvl="0" indent="-243840" algn="l" rtl="0">
              <a:lnSpc>
                <a:spcPct val="120000"/>
              </a:lnSpc>
              <a:spcBef>
                <a:spcPts val="1000"/>
              </a:spcBef>
              <a:spcAft>
                <a:spcPts val="0"/>
              </a:spcAft>
              <a:buSzPts val="3840"/>
              <a:buChar char="•"/>
            </a:pPr>
            <a:r>
              <a:rPr lang="en-US" sz="2400"/>
              <a:t>FOCUS ON DEVELOPING THE SKILLS TO DE-ESCALATE SITUATIONS</a:t>
            </a:r>
            <a:endParaRPr/>
          </a:p>
          <a:p>
            <a:pPr marL="228600" lvl="0" indent="0" algn="l" rtl="0">
              <a:lnSpc>
                <a:spcPct val="120000"/>
              </a:lnSpc>
              <a:spcBef>
                <a:spcPts val="1000"/>
              </a:spcBef>
              <a:spcAft>
                <a:spcPts val="0"/>
              </a:spcAft>
              <a:buSzPts val="3840"/>
              <a:buNone/>
            </a:pPr>
            <a:endParaRPr sz="2400"/>
          </a:p>
        </p:txBody>
      </p:sp>
      <p:pic>
        <p:nvPicPr>
          <p:cNvPr id="334" name="Google Shape;334;p27"/>
          <p:cNvPicPr preferRelativeResize="0"/>
          <p:nvPr/>
        </p:nvPicPr>
        <p:blipFill rotWithShape="1">
          <a:blip r:embed="rId3">
            <a:alphaModFix/>
          </a:blip>
          <a:srcRect/>
          <a:stretch/>
        </p:blipFill>
        <p:spPr>
          <a:xfrm>
            <a:off x="8659906" y="2877963"/>
            <a:ext cx="3025588" cy="272225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0"/>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CLUBS</a:t>
            </a:r>
            <a:endParaRPr/>
          </a:p>
        </p:txBody>
      </p:sp>
      <p:sp>
        <p:nvSpPr>
          <p:cNvPr id="341" name="Google Shape;341;p10"/>
          <p:cNvSpPr txBox="1">
            <a:spLocks noGrp="1"/>
          </p:cNvSpPr>
          <p:nvPr>
            <p:ph type="body" idx="1"/>
          </p:nvPr>
        </p:nvSpPr>
        <p:spPr>
          <a:xfrm>
            <a:off x="452833" y="1693685"/>
            <a:ext cx="2717879" cy="347062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1000"/>
              </a:spcBef>
              <a:spcAft>
                <a:spcPts val="0"/>
              </a:spcAft>
              <a:buSzPts val="3840"/>
              <a:buNone/>
            </a:pPr>
            <a:br>
              <a:rPr lang="en-US" sz="2400"/>
            </a:br>
            <a:endParaRPr sz="2400"/>
          </a:p>
        </p:txBody>
      </p:sp>
      <p:pic>
        <p:nvPicPr>
          <p:cNvPr id="342" name="Google Shape;342;p10" descr="https://lh3.googleusercontent.com/bp-QqQOLioppMb96-oRUfGPNabJ5_E-R0GaFLdp7ox4U_dtMcpWqhEWvy9RQY452LrwTMUuGJbNfwQol76pghn73VQAhq793TQtSC9kM8fQ6yjPgbOB7-zTQyGLTcfoGfKDGjA4"/>
          <p:cNvPicPr preferRelativeResize="0"/>
          <p:nvPr/>
        </p:nvPicPr>
        <p:blipFill rotWithShape="1">
          <a:blip r:embed="rId3">
            <a:alphaModFix/>
          </a:blip>
          <a:srcRect/>
          <a:stretch/>
        </p:blipFill>
        <p:spPr>
          <a:xfrm>
            <a:off x="9309119" y="1975009"/>
            <a:ext cx="2430048" cy="2907980"/>
          </a:xfrm>
          <a:prstGeom prst="rect">
            <a:avLst/>
          </a:prstGeom>
          <a:noFill/>
          <a:ln>
            <a:noFill/>
          </a:ln>
        </p:spPr>
      </p:pic>
      <p:sp>
        <p:nvSpPr>
          <p:cNvPr id="343" name="Google Shape;343;p10"/>
          <p:cNvSpPr txBox="1"/>
          <p:nvPr/>
        </p:nvSpPr>
        <p:spPr>
          <a:xfrm>
            <a:off x="866899" y="1693685"/>
            <a:ext cx="3729000" cy="3786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B17AC"/>
              </a:buClr>
              <a:buSzPts val="2400"/>
              <a:buFont typeface="Arial"/>
              <a:buChar char="•"/>
            </a:pPr>
            <a:r>
              <a:rPr lang="en-US" sz="2400" b="0" i="0" u="none" strike="noStrike" cap="none">
                <a:solidFill>
                  <a:srgbClr val="0B17AC"/>
                </a:solidFill>
                <a:latin typeface="Arial"/>
                <a:ea typeface="Arial"/>
                <a:cs typeface="Arial"/>
                <a:sym typeface="Arial"/>
              </a:rPr>
              <a:t>eSports</a:t>
            </a:r>
            <a:endParaRPr>
              <a:solidFill>
                <a:srgbClr val="0B17AC"/>
              </a:solidFill>
            </a:endParaRPr>
          </a:p>
          <a:p>
            <a:pPr marL="285750" marR="0" lvl="0" indent="-285750" algn="l" rtl="0">
              <a:lnSpc>
                <a:spcPct val="100000"/>
              </a:lnSpc>
              <a:spcBef>
                <a:spcPts val="0"/>
              </a:spcBef>
              <a:spcAft>
                <a:spcPts val="0"/>
              </a:spcAft>
              <a:buClr>
                <a:srgbClr val="0B17AC"/>
              </a:buClr>
              <a:buSzPts val="2400"/>
              <a:buFont typeface="Arial"/>
              <a:buChar char="•"/>
            </a:pPr>
            <a:r>
              <a:rPr lang="en-US" sz="2400" b="0" i="0" u="none" strike="noStrike" cap="none">
                <a:solidFill>
                  <a:srgbClr val="0B17AC"/>
                </a:solidFill>
                <a:latin typeface="Arial"/>
                <a:ea typeface="Arial"/>
                <a:cs typeface="Arial"/>
                <a:sym typeface="Arial"/>
              </a:rPr>
              <a:t>KPOP Dance Team</a:t>
            </a:r>
            <a:endParaRPr>
              <a:solidFill>
                <a:srgbClr val="0B17AC"/>
              </a:solidFill>
            </a:endParaRPr>
          </a:p>
          <a:p>
            <a:pPr marL="285750" marR="0" lvl="0" indent="-285750" algn="l" rtl="0">
              <a:lnSpc>
                <a:spcPct val="100000"/>
              </a:lnSpc>
              <a:spcBef>
                <a:spcPts val="0"/>
              </a:spcBef>
              <a:spcAft>
                <a:spcPts val="0"/>
              </a:spcAft>
              <a:buClr>
                <a:srgbClr val="0B17AC"/>
              </a:buClr>
              <a:buSzPts val="2400"/>
              <a:buFont typeface="Arial"/>
              <a:buChar char="•"/>
            </a:pPr>
            <a:r>
              <a:rPr lang="en-US" sz="2400" b="0" i="0" u="none" strike="noStrike" cap="none">
                <a:solidFill>
                  <a:srgbClr val="0B17AC"/>
                </a:solidFill>
                <a:latin typeface="Arial"/>
                <a:ea typeface="Arial"/>
                <a:cs typeface="Arial"/>
                <a:sym typeface="Arial"/>
              </a:rPr>
              <a:t>Engineering Club</a:t>
            </a:r>
            <a:endParaRPr>
              <a:solidFill>
                <a:srgbClr val="0B17AC"/>
              </a:solidFill>
            </a:endParaRPr>
          </a:p>
          <a:p>
            <a:pPr marL="285750" marR="0" lvl="0" indent="-285750" algn="l" rtl="0">
              <a:lnSpc>
                <a:spcPct val="100000"/>
              </a:lnSpc>
              <a:spcBef>
                <a:spcPts val="0"/>
              </a:spcBef>
              <a:spcAft>
                <a:spcPts val="0"/>
              </a:spcAft>
              <a:buClr>
                <a:srgbClr val="0B17AC"/>
              </a:buClr>
              <a:buSzPts val="2400"/>
              <a:buFont typeface="Arial"/>
              <a:buChar char="•"/>
            </a:pPr>
            <a:r>
              <a:rPr lang="en-US" sz="2400" b="0" i="0" u="none" strike="noStrike" cap="none">
                <a:solidFill>
                  <a:srgbClr val="0B17AC"/>
                </a:solidFill>
                <a:latin typeface="Arial"/>
                <a:ea typeface="Arial"/>
                <a:cs typeface="Arial"/>
                <a:sym typeface="Arial"/>
              </a:rPr>
              <a:t>Cyber Patriot</a:t>
            </a:r>
            <a:endParaRPr>
              <a:solidFill>
                <a:srgbClr val="0B17AC"/>
              </a:solidFill>
            </a:endParaRPr>
          </a:p>
          <a:p>
            <a:pPr marL="285750" marR="0" lvl="0" indent="-285750" algn="l" rtl="0">
              <a:lnSpc>
                <a:spcPct val="100000"/>
              </a:lnSpc>
              <a:spcBef>
                <a:spcPts val="0"/>
              </a:spcBef>
              <a:spcAft>
                <a:spcPts val="0"/>
              </a:spcAft>
              <a:buClr>
                <a:srgbClr val="0B17AC"/>
              </a:buClr>
              <a:buSzPts val="2400"/>
              <a:buFont typeface="Arial"/>
              <a:buChar char="•"/>
            </a:pPr>
            <a:r>
              <a:rPr lang="en-US" sz="2400" b="0" i="0" u="none" strike="noStrike" cap="none">
                <a:solidFill>
                  <a:srgbClr val="0B17AC"/>
                </a:solidFill>
                <a:latin typeface="Arial"/>
                <a:ea typeface="Arial"/>
                <a:cs typeface="Arial"/>
                <a:sym typeface="Arial"/>
              </a:rPr>
              <a:t>Gay Straight Trans Alliance</a:t>
            </a:r>
            <a:endParaRPr>
              <a:solidFill>
                <a:srgbClr val="0B17AC"/>
              </a:solidFill>
            </a:endParaRPr>
          </a:p>
          <a:p>
            <a:pPr marL="285750" marR="0" lvl="0" indent="-285750" algn="l" rtl="0">
              <a:lnSpc>
                <a:spcPct val="100000"/>
              </a:lnSpc>
              <a:spcBef>
                <a:spcPts val="0"/>
              </a:spcBef>
              <a:spcAft>
                <a:spcPts val="0"/>
              </a:spcAft>
              <a:buClr>
                <a:srgbClr val="0B17AC"/>
              </a:buClr>
              <a:buSzPts val="2400"/>
              <a:buFont typeface="Arial"/>
              <a:buChar char="•"/>
            </a:pPr>
            <a:r>
              <a:rPr lang="en-US" sz="2400" b="0" i="0" u="none" strike="noStrike" cap="none">
                <a:solidFill>
                  <a:srgbClr val="0B17AC"/>
                </a:solidFill>
                <a:latin typeface="Arial"/>
                <a:ea typeface="Arial"/>
                <a:cs typeface="Arial"/>
                <a:sym typeface="Arial"/>
              </a:rPr>
              <a:t>Health and Wellness Club</a:t>
            </a:r>
            <a:endParaRPr>
              <a:solidFill>
                <a:srgbClr val="0B17AC"/>
              </a:solidFill>
            </a:endParaRPr>
          </a:p>
          <a:p>
            <a:pPr marL="285750" marR="0" lvl="0" indent="-285750" algn="l" rtl="0">
              <a:lnSpc>
                <a:spcPct val="100000"/>
              </a:lnSpc>
              <a:spcBef>
                <a:spcPts val="0"/>
              </a:spcBef>
              <a:spcAft>
                <a:spcPts val="0"/>
              </a:spcAft>
              <a:buClr>
                <a:srgbClr val="0B17AC"/>
              </a:buClr>
              <a:buSzPts val="2400"/>
              <a:buFont typeface="Arial"/>
              <a:buChar char="•"/>
            </a:pPr>
            <a:r>
              <a:rPr lang="en-US" sz="2400" b="0" i="0" u="none" strike="noStrike" cap="none">
                <a:solidFill>
                  <a:srgbClr val="0B17AC"/>
                </a:solidFill>
                <a:latin typeface="Arial"/>
                <a:ea typeface="Arial"/>
                <a:cs typeface="Arial"/>
                <a:sym typeface="Arial"/>
              </a:rPr>
              <a:t>International Club</a:t>
            </a:r>
            <a:endParaRPr>
              <a:solidFill>
                <a:srgbClr val="0B17AC"/>
              </a:solidFill>
            </a:endParaRPr>
          </a:p>
          <a:p>
            <a:pPr marL="285750" marR="0" lvl="0" indent="-285750" algn="l" rtl="0">
              <a:lnSpc>
                <a:spcPct val="100000"/>
              </a:lnSpc>
              <a:spcBef>
                <a:spcPts val="0"/>
              </a:spcBef>
              <a:spcAft>
                <a:spcPts val="0"/>
              </a:spcAft>
              <a:buClr>
                <a:srgbClr val="0B17AC"/>
              </a:buClr>
              <a:buSzPts val="2400"/>
              <a:buFont typeface="Arial"/>
              <a:buChar char="•"/>
            </a:pPr>
            <a:r>
              <a:rPr lang="en-US" sz="2400" b="0" i="0" u="none" strike="noStrike" cap="none">
                <a:solidFill>
                  <a:srgbClr val="0B17AC"/>
                </a:solidFill>
                <a:latin typeface="Arial"/>
                <a:ea typeface="Arial"/>
                <a:cs typeface="Arial"/>
                <a:sym typeface="Arial"/>
              </a:rPr>
              <a:t>JOII Club</a:t>
            </a:r>
            <a:endParaRPr>
              <a:solidFill>
                <a:srgbClr val="0B17AC"/>
              </a:solidFill>
            </a:endParaRPr>
          </a:p>
        </p:txBody>
      </p:sp>
      <p:sp>
        <p:nvSpPr>
          <p:cNvPr id="344" name="Google Shape;344;p10"/>
          <p:cNvSpPr txBox="1"/>
          <p:nvPr/>
        </p:nvSpPr>
        <p:spPr>
          <a:xfrm>
            <a:off x="5135510" y="1693685"/>
            <a:ext cx="3633900" cy="34170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B17AC"/>
              </a:buClr>
              <a:buSzPts val="2400"/>
              <a:buFont typeface="Arial"/>
              <a:buChar char="•"/>
            </a:pPr>
            <a:r>
              <a:rPr lang="en-US" sz="2400" b="0" i="0" u="none" strike="noStrike" cap="none">
                <a:solidFill>
                  <a:srgbClr val="0B17AC"/>
                </a:solidFill>
                <a:latin typeface="Arial"/>
                <a:ea typeface="Arial"/>
                <a:cs typeface="Arial"/>
                <a:sym typeface="Arial"/>
              </a:rPr>
              <a:t>Knowledge Bowl</a:t>
            </a:r>
            <a:endParaRPr>
              <a:solidFill>
                <a:srgbClr val="0B17AC"/>
              </a:solidFill>
            </a:endParaRPr>
          </a:p>
          <a:p>
            <a:pPr marL="285750" marR="0" lvl="0" indent="-285750" algn="l" rtl="0">
              <a:lnSpc>
                <a:spcPct val="100000"/>
              </a:lnSpc>
              <a:spcBef>
                <a:spcPts val="0"/>
              </a:spcBef>
              <a:spcAft>
                <a:spcPts val="0"/>
              </a:spcAft>
              <a:buClr>
                <a:srgbClr val="0B17AC"/>
              </a:buClr>
              <a:buSzPts val="2400"/>
              <a:buFont typeface="Arial"/>
              <a:buChar char="•"/>
            </a:pPr>
            <a:r>
              <a:rPr lang="en-US" sz="2400" b="0" i="0" u="none" strike="noStrike" cap="none">
                <a:solidFill>
                  <a:srgbClr val="0B17AC"/>
                </a:solidFill>
                <a:latin typeface="Arial"/>
                <a:ea typeface="Arial"/>
                <a:cs typeface="Arial"/>
                <a:sym typeface="Arial"/>
              </a:rPr>
              <a:t>Mock Trial</a:t>
            </a:r>
            <a:endParaRPr>
              <a:solidFill>
                <a:srgbClr val="0B17AC"/>
              </a:solidFill>
            </a:endParaRPr>
          </a:p>
          <a:p>
            <a:pPr marL="285750" marR="0" lvl="0" indent="-285750" algn="l" rtl="0">
              <a:lnSpc>
                <a:spcPct val="100000"/>
              </a:lnSpc>
              <a:spcBef>
                <a:spcPts val="0"/>
              </a:spcBef>
              <a:spcAft>
                <a:spcPts val="0"/>
              </a:spcAft>
              <a:buClr>
                <a:srgbClr val="0B17AC"/>
              </a:buClr>
              <a:buSzPts val="2400"/>
              <a:buFont typeface="Arial"/>
              <a:buChar char="•"/>
            </a:pPr>
            <a:r>
              <a:rPr lang="en-US" sz="2400" b="0" i="0" u="none" strike="noStrike" cap="none">
                <a:solidFill>
                  <a:srgbClr val="0B17AC"/>
                </a:solidFill>
                <a:latin typeface="Arial"/>
                <a:ea typeface="Arial"/>
                <a:cs typeface="Arial"/>
                <a:sym typeface="Arial"/>
              </a:rPr>
              <a:t>Link Crew</a:t>
            </a:r>
            <a:endParaRPr>
              <a:solidFill>
                <a:srgbClr val="0B17AC"/>
              </a:solidFill>
            </a:endParaRPr>
          </a:p>
          <a:p>
            <a:pPr marL="285750" marR="0" lvl="0" indent="-285750" algn="l" rtl="0">
              <a:lnSpc>
                <a:spcPct val="100000"/>
              </a:lnSpc>
              <a:spcBef>
                <a:spcPts val="0"/>
              </a:spcBef>
              <a:spcAft>
                <a:spcPts val="0"/>
              </a:spcAft>
              <a:buClr>
                <a:srgbClr val="0B17AC"/>
              </a:buClr>
              <a:buSzPts val="2400"/>
              <a:buFont typeface="Arial"/>
              <a:buChar char="•"/>
            </a:pPr>
            <a:r>
              <a:rPr lang="en-US" sz="2400" b="0" i="0" u="none" strike="noStrike" cap="none">
                <a:solidFill>
                  <a:srgbClr val="0B17AC"/>
                </a:solidFill>
                <a:latin typeface="Arial"/>
                <a:ea typeface="Arial"/>
                <a:cs typeface="Arial"/>
                <a:sym typeface="Arial"/>
              </a:rPr>
              <a:t>National Art Honor Society</a:t>
            </a:r>
            <a:endParaRPr>
              <a:solidFill>
                <a:srgbClr val="0B17AC"/>
              </a:solidFill>
            </a:endParaRPr>
          </a:p>
          <a:p>
            <a:pPr marL="285750" marR="0" lvl="0" indent="-285750" algn="l" rtl="0">
              <a:lnSpc>
                <a:spcPct val="100000"/>
              </a:lnSpc>
              <a:spcBef>
                <a:spcPts val="0"/>
              </a:spcBef>
              <a:spcAft>
                <a:spcPts val="0"/>
              </a:spcAft>
              <a:buClr>
                <a:srgbClr val="0B17AC"/>
              </a:buClr>
              <a:buSzPts val="2400"/>
              <a:buFont typeface="Arial"/>
              <a:buChar char="•"/>
            </a:pPr>
            <a:r>
              <a:rPr lang="en-US" sz="2400" b="0" i="0" u="none" strike="noStrike" cap="none">
                <a:solidFill>
                  <a:srgbClr val="0B17AC"/>
                </a:solidFill>
                <a:latin typeface="Arial"/>
                <a:ea typeface="Arial"/>
                <a:cs typeface="Arial"/>
                <a:sym typeface="Arial"/>
              </a:rPr>
              <a:t>National Honor Society</a:t>
            </a:r>
            <a:endParaRPr>
              <a:solidFill>
                <a:srgbClr val="0B17AC"/>
              </a:solidFill>
            </a:endParaRPr>
          </a:p>
          <a:p>
            <a:pPr marL="285750" marR="0" lvl="0" indent="-285750" algn="l" rtl="0">
              <a:lnSpc>
                <a:spcPct val="100000"/>
              </a:lnSpc>
              <a:spcBef>
                <a:spcPts val="0"/>
              </a:spcBef>
              <a:spcAft>
                <a:spcPts val="0"/>
              </a:spcAft>
              <a:buClr>
                <a:srgbClr val="0B17AC"/>
              </a:buClr>
              <a:buSzPts val="2400"/>
              <a:buFont typeface="Arial"/>
              <a:buChar char="•"/>
            </a:pPr>
            <a:r>
              <a:rPr lang="en-US" sz="2400" b="0" i="0" u="none" strike="noStrike" cap="none">
                <a:solidFill>
                  <a:srgbClr val="0B17AC"/>
                </a:solidFill>
                <a:latin typeface="Arial"/>
                <a:ea typeface="Arial"/>
                <a:cs typeface="Arial"/>
                <a:sym typeface="Arial"/>
              </a:rPr>
              <a:t>Stellar Xplorers</a:t>
            </a:r>
            <a:endParaRPr sz="2400" b="0" i="0" u="none" strike="noStrike" cap="none">
              <a:solidFill>
                <a:srgbClr val="0B17AC"/>
              </a:solidFill>
              <a:latin typeface="Arial"/>
              <a:ea typeface="Arial"/>
              <a:cs typeface="Arial"/>
              <a:sym typeface="Arial"/>
            </a:endParaRPr>
          </a:p>
          <a:p>
            <a:pPr marL="285750" marR="0" lvl="0" indent="-285750" algn="l" rtl="0">
              <a:lnSpc>
                <a:spcPct val="100000"/>
              </a:lnSpc>
              <a:spcBef>
                <a:spcPts val="0"/>
              </a:spcBef>
              <a:spcAft>
                <a:spcPts val="0"/>
              </a:spcAft>
              <a:buClr>
                <a:srgbClr val="0B17AC"/>
              </a:buClr>
              <a:buSzPts val="2400"/>
              <a:buFont typeface="Arial"/>
              <a:buChar char="•"/>
            </a:pPr>
            <a:r>
              <a:rPr lang="en-US" sz="2400" b="0" i="0" u="none" strike="noStrike" cap="none">
                <a:solidFill>
                  <a:srgbClr val="0B17AC"/>
                </a:solidFill>
                <a:latin typeface="Arial"/>
                <a:ea typeface="Arial"/>
                <a:cs typeface="Arial"/>
                <a:sym typeface="Arial"/>
              </a:rPr>
              <a:t>The Care Energy Club</a:t>
            </a:r>
            <a:endParaRPr>
              <a:solidFill>
                <a:srgbClr val="0B17AC"/>
              </a:solidFill>
            </a:endParaRPr>
          </a:p>
          <a:p>
            <a:pPr marL="285750" marR="0" lvl="0" indent="-285750" algn="l" rtl="0">
              <a:lnSpc>
                <a:spcPct val="100000"/>
              </a:lnSpc>
              <a:spcBef>
                <a:spcPts val="0"/>
              </a:spcBef>
              <a:spcAft>
                <a:spcPts val="0"/>
              </a:spcAft>
              <a:buClr>
                <a:srgbClr val="0B17AC"/>
              </a:buClr>
              <a:buSzPts val="2400"/>
              <a:buFont typeface="Arial"/>
              <a:buChar char="•"/>
            </a:pPr>
            <a:r>
              <a:rPr lang="en-US" sz="2400" b="0" i="0" u="none" strike="noStrike" cap="none">
                <a:solidFill>
                  <a:srgbClr val="0B17AC"/>
                </a:solidFill>
                <a:latin typeface="Arial"/>
                <a:ea typeface="Arial"/>
                <a:cs typeface="Arial"/>
                <a:sym typeface="Arial"/>
              </a:rPr>
              <a:t>Ultimate Frisbee</a:t>
            </a:r>
            <a:endParaRPr>
              <a:solidFill>
                <a:srgbClr val="0B17AC"/>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1"/>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HOW TO START A NEW CLUB</a:t>
            </a:r>
            <a:endParaRPr/>
          </a:p>
        </p:txBody>
      </p:sp>
      <p:sp>
        <p:nvSpPr>
          <p:cNvPr id="351" name="Google Shape;351;p11"/>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t" anchorCtr="0">
            <a:normAutofit/>
          </a:bodyPr>
          <a:lstStyle/>
          <a:p>
            <a:pPr marL="228600" lvl="0" indent="-243840" algn="l" rtl="0">
              <a:lnSpc>
                <a:spcPct val="120000"/>
              </a:lnSpc>
              <a:spcBef>
                <a:spcPts val="0"/>
              </a:spcBef>
              <a:spcAft>
                <a:spcPts val="0"/>
              </a:spcAft>
              <a:buSzPts val="3840"/>
              <a:buChar char="•"/>
            </a:pPr>
            <a:r>
              <a:rPr lang="en-US" sz="2400"/>
              <a:t>GET A TEACHER TO SPONSOR THE CLUB</a:t>
            </a:r>
            <a:endParaRPr/>
          </a:p>
          <a:p>
            <a:pPr marL="228600" lvl="0" indent="-243840" algn="l" rtl="0">
              <a:lnSpc>
                <a:spcPct val="120000"/>
              </a:lnSpc>
              <a:spcBef>
                <a:spcPts val="1000"/>
              </a:spcBef>
              <a:spcAft>
                <a:spcPts val="0"/>
              </a:spcAft>
              <a:buSzPts val="3840"/>
              <a:buChar char="•"/>
            </a:pPr>
            <a:r>
              <a:rPr lang="en-US" sz="2400"/>
              <a:t>SEE MR. WELCH TO COMPLETE THE PAPERWORK</a:t>
            </a:r>
            <a:endParaRPr/>
          </a:p>
        </p:txBody>
      </p:sp>
      <p:pic>
        <p:nvPicPr>
          <p:cNvPr id="352" name="Google Shape;352;p11"/>
          <p:cNvPicPr preferRelativeResize="0"/>
          <p:nvPr/>
        </p:nvPicPr>
        <p:blipFill rotWithShape="1">
          <a:blip r:embed="rId3">
            <a:alphaModFix/>
          </a:blip>
          <a:srcRect/>
          <a:stretch/>
        </p:blipFill>
        <p:spPr>
          <a:xfrm rot="1766756">
            <a:off x="7553194" y="1688317"/>
            <a:ext cx="3276792" cy="31696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7"/>
          <p:cNvSpPr txBox="1">
            <a:spLocks noGrp="1"/>
          </p:cNvSpPr>
          <p:nvPr>
            <p:ph type="title"/>
          </p:nvPr>
        </p:nvSpPr>
        <p:spPr>
          <a:xfrm>
            <a:off x="598118" y="288555"/>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ATHLETICS</a:t>
            </a:r>
            <a:endParaRPr/>
          </a:p>
        </p:txBody>
      </p:sp>
      <p:sp>
        <p:nvSpPr>
          <p:cNvPr id="359" name="Google Shape;359;p7"/>
          <p:cNvSpPr txBox="1"/>
          <p:nvPr/>
        </p:nvSpPr>
        <p:spPr>
          <a:xfrm>
            <a:off x="372243" y="1283855"/>
            <a:ext cx="1973700" cy="4109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Impact"/>
                <a:ea typeface="Impact"/>
                <a:cs typeface="Impact"/>
                <a:sym typeface="Impact"/>
              </a:rPr>
              <a:t>Fall Sports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mpact"/>
              <a:ea typeface="Impact"/>
              <a:cs typeface="Impact"/>
              <a:sym typeface="Impact"/>
            </a:endParaRPr>
          </a:p>
          <a:p>
            <a:pPr marL="285750" marR="0" lvl="0" indent="-285750" algn="l" rtl="0">
              <a:lnSpc>
                <a:spcPct val="100000"/>
              </a:lnSpc>
              <a:spcBef>
                <a:spcPts val="0"/>
              </a:spcBef>
              <a:spcAft>
                <a:spcPts val="0"/>
              </a:spcAft>
              <a:buClr>
                <a:srgbClr val="C00000"/>
              </a:buClr>
              <a:buSzPts val="2700"/>
              <a:buFont typeface="Arial"/>
              <a:buChar char="•"/>
            </a:pPr>
            <a:r>
              <a:rPr lang="en-US" sz="1800" b="0" i="0" u="none" strike="noStrike" cap="none">
                <a:solidFill>
                  <a:schemeClr val="dk1"/>
                </a:solidFill>
                <a:latin typeface="Impact"/>
                <a:ea typeface="Impact"/>
                <a:cs typeface="Impact"/>
                <a:sym typeface="Impact"/>
              </a:rPr>
              <a:t>Boys Golf</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C00000"/>
              </a:buClr>
              <a:buSzPts val="2700"/>
              <a:buFont typeface="Arial"/>
              <a:buChar char="•"/>
            </a:pPr>
            <a:r>
              <a:rPr lang="en-US" sz="1800" b="0" i="0" u="none" strike="noStrike" cap="none">
                <a:solidFill>
                  <a:schemeClr val="dk1"/>
                </a:solidFill>
                <a:latin typeface="Impact"/>
                <a:ea typeface="Impact"/>
                <a:cs typeface="Impact"/>
                <a:sym typeface="Impact"/>
              </a:rPr>
              <a:t>Boys Tennis</a:t>
            </a:r>
            <a:endParaRPr/>
          </a:p>
          <a:p>
            <a:pPr marL="285750" marR="0" lvl="0" indent="-285750" algn="l" rtl="0">
              <a:lnSpc>
                <a:spcPct val="100000"/>
              </a:lnSpc>
              <a:spcBef>
                <a:spcPts val="0"/>
              </a:spcBef>
              <a:spcAft>
                <a:spcPts val="0"/>
              </a:spcAft>
              <a:buClr>
                <a:srgbClr val="C00000"/>
              </a:buClr>
              <a:buSzPts val="2700"/>
              <a:buFont typeface="Arial"/>
              <a:buChar char="•"/>
            </a:pPr>
            <a:r>
              <a:rPr lang="en-US" sz="1800" b="0" i="0" u="none" strike="noStrike" cap="none">
                <a:solidFill>
                  <a:schemeClr val="dk1"/>
                </a:solidFill>
                <a:latin typeface="Impact"/>
                <a:ea typeface="Impact"/>
                <a:cs typeface="Impact"/>
                <a:sym typeface="Impact"/>
              </a:rPr>
              <a:t>Boys Soccer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C00000"/>
              </a:buClr>
              <a:buSzPts val="2700"/>
              <a:buFont typeface="Arial"/>
              <a:buChar char="•"/>
            </a:pPr>
            <a:r>
              <a:rPr lang="en-US" sz="1800" b="0" i="0" u="none" strike="noStrike" cap="none">
                <a:solidFill>
                  <a:schemeClr val="dk1"/>
                </a:solidFill>
                <a:latin typeface="Impact"/>
                <a:ea typeface="Impact"/>
                <a:cs typeface="Impact"/>
                <a:sym typeface="Impact"/>
              </a:rPr>
              <a:t>Cross Country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C00000"/>
              </a:buClr>
              <a:buSzPts val="2700"/>
              <a:buFont typeface="Arial"/>
              <a:buChar char="•"/>
            </a:pPr>
            <a:r>
              <a:rPr lang="en-US" sz="1800" b="0" i="0" u="none" strike="noStrike" cap="none">
                <a:solidFill>
                  <a:schemeClr val="dk1"/>
                </a:solidFill>
                <a:latin typeface="Impact"/>
                <a:ea typeface="Impact"/>
                <a:cs typeface="Impact"/>
                <a:sym typeface="Impact"/>
              </a:rPr>
              <a:t>Girls Softball</a:t>
            </a:r>
            <a:endParaRPr/>
          </a:p>
          <a:p>
            <a:pPr marL="285750" marR="0" lvl="0" indent="-285750" algn="l" rtl="0">
              <a:lnSpc>
                <a:spcPct val="100000"/>
              </a:lnSpc>
              <a:spcBef>
                <a:spcPts val="0"/>
              </a:spcBef>
              <a:spcAft>
                <a:spcPts val="0"/>
              </a:spcAft>
              <a:buClr>
                <a:srgbClr val="C00000"/>
              </a:buClr>
              <a:buSzPts val="2700"/>
              <a:buFont typeface="Arial"/>
              <a:buChar char="•"/>
            </a:pPr>
            <a:r>
              <a:rPr lang="en-US" sz="1800" b="0" i="0" u="none" strike="noStrike" cap="none">
                <a:solidFill>
                  <a:schemeClr val="dk1"/>
                </a:solidFill>
                <a:latin typeface="Impact"/>
                <a:ea typeface="Impact"/>
                <a:cs typeface="Impact"/>
                <a:sym typeface="Impact"/>
              </a:rPr>
              <a:t>Football</a:t>
            </a:r>
            <a:endParaRPr/>
          </a:p>
          <a:p>
            <a:pPr marL="285750" marR="0" lvl="0" indent="-285750" algn="l" rtl="0">
              <a:lnSpc>
                <a:spcPct val="100000"/>
              </a:lnSpc>
              <a:spcBef>
                <a:spcPts val="0"/>
              </a:spcBef>
              <a:spcAft>
                <a:spcPts val="0"/>
              </a:spcAft>
              <a:buClr>
                <a:srgbClr val="C00000"/>
              </a:buClr>
              <a:buSzPts val="2700"/>
              <a:buFont typeface="Arial"/>
              <a:buChar char="•"/>
            </a:pPr>
            <a:r>
              <a:rPr lang="en-US" sz="1800" b="0" i="0" u="none" strike="noStrike" cap="none">
                <a:solidFill>
                  <a:schemeClr val="dk1"/>
                </a:solidFill>
                <a:latin typeface="Impact"/>
                <a:ea typeface="Impact"/>
                <a:cs typeface="Impact"/>
                <a:sym typeface="Impact"/>
              </a:rPr>
              <a:t>Girls Volleyball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mpact"/>
              <a:ea typeface="Impact"/>
              <a:cs typeface="Impact"/>
              <a:sym typeface="Impact"/>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mpact"/>
              <a:ea typeface="Impact"/>
              <a:cs typeface="Impact"/>
              <a:sym typeface="Impact"/>
            </a:endParaRPr>
          </a:p>
        </p:txBody>
      </p:sp>
      <p:pic>
        <p:nvPicPr>
          <p:cNvPr id="360" name="Google Shape;360;p7" descr="https://lh3.googleusercontent.com/6fFsa-CLh3hy5Dy8_Xt9wieIgTChy_WyMA_ngMNRAabhn6U2K8X5t5MIllBTFRgSR8Pc8ahSU4h5gU65iw_v2SSZNylx3reR1GGlIVyNf-pVyRtajtcjY4I9LPtqGrZZk5WWbWw"/>
          <p:cNvPicPr preferRelativeResize="0"/>
          <p:nvPr/>
        </p:nvPicPr>
        <p:blipFill rotWithShape="1">
          <a:blip r:embed="rId3">
            <a:alphaModFix/>
          </a:blip>
          <a:srcRect/>
          <a:stretch/>
        </p:blipFill>
        <p:spPr>
          <a:xfrm>
            <a:off x="2236731" y="3911175"/>
            <a:ext cx="1338719" cy="1538757"/>
          </a:xfrm>
          <a:prstGeom prst="rect">
            <a:avLst/>
          </a:prstGeom>
          <a:noFill/>
          <a:ln>
            <a:noFill/>
          </a:ln>
        </p:spPr>
      </p:pic>
      <p:pic>
        <p:nvPicPr>
          <p:cNvPr id="361" name="Google Shape;361;p7" descr="https://lh6.googleusercontent.com/xmNWUe5QgTYmetcOD7QS9BWdQSvkRKU9pzErEq69lZoEbnLkuwZSLhbF4FaDBZf4u_BlqBUcsHUj99FgiTt_HMghAgHNOhMLe6zcAjEeDpkIRiBMyYBLp-fFceMhd1C_HHCwgZs"/>
          <p:cNvPicPr preferRelativeResize="0"/>
          <p:nvPr/>
        </p:nvPicPr>
        <p:blipFill rotWithShape="1">
          <a:blip r:embed="rId4">
            <a:alphaModFix/>
          </a:blip>
          <a:srcRect/>
          <a:stretch/>
        </p:blipFill>
        <p:spPr>
          <a:xfrm>
            <a:off x="4078320" y="464940"/>
            <a:ext cx="1524000" cy="1358900"/>
          </a:xfrm>
          <a:prstGeom prst="rect">
            <a:avLst/>
          </a:prstGeom>
          <a:noFill/>
          <a:ln>
            <a:noFill/>
          </a:ln>
        </p:spPr>
      </p:pic>
      <p:sp>
        <p:nvSpPr>
          <p:cNvPr id="362" name="Google Shape;362;p7"/>
          <p:cNvSpPr txBox="1"/>
          <p:nvPr/>
        </p:nvSpPr>
        <p:spPr>
          <a:xfrm>
            <a:off x="6677738" y="961968"/>
            <a:ext cx="3306900" cy="515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Impact"/>
                <a:ea typeface="Impact"/>
                <a:cs typeface="Impact"/>
                <a:sym typeface="Impact"/>
              </a:rPr>
              <a:t>Spring Sports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mpact"/>
              <a:ea typeface="Impact"/>
              <a:cs typeface="Impact"/>
              <a:sym typeface="Impact"/>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C00000"/>
              </a:buClr>
              <a:buSzPts val="2700"/>
              <a:buFont typeface="Arial"/>
              <a:buChar char="•"/>
            </a:pPr>
            <a:r>
              <a:rPr lang="en-US" sz="1800" b="0" i="0" u="none" strike="noStrike" cap="none">
                <a:solidFill>
                  <a:schemeClr val="dk1"/>
                </a:solidFill>
                <a:latin typeface="Impact"/>
                <a:ea typeface="Impact"/>
                <a:cs typeface="Impact"/>
                <a:sym typeface="Impact"/>
              </a:rPr>
              <a:t>Baseball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C00000"/>
              </a:buClr>
              <a:buSzPts val="2700"/>
              <a:buFont typeface="Arial"/>
              <a:buChar char="•"/>
            </a:pPr>
            <a:r>
              <a:rPr lang="en-US" sz="1800" b="0" i="0" u="none" strike="noStrike" cap="none">
                <a:solidFill>
                  <a:schemeClr val="dk1"/>
                </a:solidFill>
                <a:latin typeface="Impact"/>
                <a:ea typeface="Impact"/>
                <a:cs typeface="Impact"/>
                <a:sym typeface="Impact"/>
              </a:rPr>
              <a:t>Track</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C00000"/>
              </a:buClr>
              <a:buSzPts val="2700"/>
              <a:buFont typeface="Arial"/>
              <a:buChar char="•"/>
            </a:pPr>
            <a:r>
              <a:rPr lang="en-US" sz="1800" b="0" i="0" u="none" strike="noStrike" cap="none">
                <a:solidFill>
                  <a:schemeClr val="dk1"/>
                </a:solidFill>
                <a:latin typeface="Impact"/>
                <a:ea typeface="Impact"/>
                <a:cs typeface="Impact"/>
                <a:sym typeface="Impact"/>
              </a:rPr>
              <a:t>Girls Tennis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C00000"/>
              </a:buClr>
              <a:buSzPts val="2700"/>
              <a:buFont typeface="Arial"/>
              <a:buChar char="•"/>
            </a:pPr>
            <a:r>
              <a:rPr lang="en-US" sz="1800" b="0" i="0" u="none" strike="noStrike" cap="none">
                <a:solidFill>
                  <a:schemeClr val="dk1"/>
                </a:solidFill>
                <a:latin typeface="Impact"/>
                <a:ea typeface="Impact"/>
                <a:cs typeface="Impact"/>
                <a:sym typeface="Impact"/>
              </a:rPr>
              <a:t>Girls Volleyball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C00000"/>
              </a:buClr>
              <a:buSzPts val="2700"/>
              <a:buFont typeface="Arial"/>
              <a:buChar char="•"/>
            </a:pPr>
            <a:r>
              <a:rPr lang="en-US" sz="1800" b="0" i="0" u="none" strike="noStrike" cap="none">
                <a:solidFill>
                  <a:schemeClr val="dk1"/>
                </a:solidFill>
                <a:latin typeface="Impact"/>
                <a:ea typeface="Impact"/>
                <a:cs typeface="Impact"/>
                <a:sym typeface="Impact"/>
              </a:rPr>
              <a:t>Girls Soccer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C00000"/>
              </a:buClr>
              <a:buSzPts val="2700"/>
              <a:buFont typeface="Arial"/>
              <a:buChar char="•"/>
            </a:pPr>
            <a:r>
              <a:rPr lang="en-US" sz="1800" b="0" i="0" u="none" strike="noStrike" cap="none">
                <a:solidFill>
                  <a:schemeClr val="dk1"/>
                </a:solidFill>
                <a:latin typeface="Impact"/>
                <a:ea typeface="Impact"/>
                <a:cs typeface="Impact"/>
                <a:sym typeface="Impact"/>
              </a:rPr>
              <a:t>Girls Golf</a:t>
            </a:r>
            <a:endParaRPr sz="1400" b="0" i="0" u="none" strike="noStrike" cap="none">
              <a:solidFill>
                <a:srgbClr val="000000"/>
              </a:solidFill>
              <a:latin typeface="Arial"/>
              <a:ea typeface="Arial"/>
              <a:cs typeface="Arial"/>
              <a:sym typeface="Arial"/>
            </a:endParaRPr>
          </a:p>
          <a:p>
            <a:pPr marL="285750" marR="0" lvl="0" indent="-114300" algn="l" rtl="0">
              <a:lnSpc>
                <a:spcPct val="100000"/>
              </a:lnSpc>
              <a:spcBef>
                <a:spcPts val="0"/>
              </a:spcBef>
              <a:spcAft>
                <a:spcPts val="0"/>
              </a:spcAft>
              <a:buClr>
                <a:srgbClr val="C00000"/>
              </a:buClr>
              <a:buSzPts val="2700"/>
              <a:buFont typeface="Arial"/>
              <a:buNone/>
            </a:pPr>
            <a:endParaRPr sz="1800" b="0" i="0" u="none" strike="noStrike" cap="none">
              <a:solidFill>
                <a:schemeClr val="dk1"/>
              </a:solidFill>
              <a:latin typeface="Impact"/>
              <a:ea typeface="Impact"/>
              <a:cs typeface="Impact"/>
              <a:sym typeface="Impact"/>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Impact"/>
                <a:ea typeface="Impact"/>
                <a:cs typeface="Impact"/>
                <a:sym typeface="Impact"/>
              </a:rPr>
              <a:t>Year round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mpact"/>
              <a:ea typeface="Impact"/>
              <a:cs typeface="Impact"/>
              <a:sym typeface="Impact"/>
            </a:endParaRPr>
          </a:p>
          <a:p>
            <a:pPr marL="285750" marR="0" lvl="0" indent="-285750" algn="l" rtl="0">
              <a:lnSpc>
                <a:spcPct val="100000"/>
              </a:lnSpc>
              <a:spcBef>
                <a:spcPts val="0"/>
              </a:spcBef>
              <a:spcAft>
                <a:spcPts val="0"/>
              </a:spcAft>
              <a:buClr>
                <a:srgbClr val="C00000"/>
              </a:buClr>
              <a:buSzPts val="2700"/>
              <a:buFont typeface="Arial"/>
              <a:buChar char="•"/>
            </a:pPr>
            <a:r>
              <a:rPr lang="en-US" sz="1800" b="0" i="0" u="none" strike="noStrike" cap="none">
                <a:solidFill>
                  <a:schemeClr val="dk1"/>
                </a:solidFill>
                <a:latin typeface="Impact"/>
                <a:ea typeface="Impact"/>
                <a:cs typeface="Impact"/>
                <a:sym typeface="Impact"/>
              </a:rPr>
              <a:t>Cheer and Dance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Impact"/>
                <a:ea typeface="Impact"/>
                <a:cs typeface="Impact"/>
                <a:sym typeface="Impact"/>
              </a:rPr>
              <a:t>	</a:t>
            </a:r>
            <a:endParaRPr sz="1400" b="0" i="0" u="none" strike="noStrike" cap="none">
              <a:solidFill>
                <a:srgbClr val="000000"/>
              </a:solidFill>
              <a:latin typeface="Arial"/>
              <a:ea typeface="Arial"/>
              <a:cs typeface="Arial"/>
              <a:sym typeface="Arial"/>
            </a:endParaRPr>
          </a:p>
          <a:p>
            <a:pPr marL="285750" marR="0" lvl="0" indent="-114300" algn="l" rtl="0">
              <a:lnSpc>
                <a:spcPct val="100000"/>
              </a:lnSpc>
              <a:spcBef>
                <a:spcPts val="0"/>
              </a:spcBef>
              <a:spcAft>
                <a:spcPts val="0"/>
              </a:spcAft>
              <a:buClr>
                <a:srgbClr val="C00000"/>
              </a:buClr>
              <a:buSzPts val="2700"/>
              <a:buFont typeface="Arial"/>
              <a:buNone/>
            </a:pPr>
            <a:endParaRPr sz="1800" b="0" i="0" u="none" strike="noStrike" cap="none">
              <a:solidFill>
                <a:schemeClr val="dk1"/>
              </a:solidFill>
              <a:latin typeface="Impact"/>
              <a:ea typeface="Impact"/>
              <a:cs typeface="Impact"/>
              <a:sym typeface="Impact"/>
            </a:endParaRPr>
          </a:p>
        </p:txBody>
      </p:sp>
      <p:pic>
        <p:nvPicPr>
          <p:cNvPr id="363" name="Google Shape;363;p7" descr="https://lh5.googleusercontent.com/3jDfCdIigFVZJrO2dgailR-wJMHhoOMpsMl-QLTxSHtJ00K04UIs61KEZzm3X7MfwB6nJBztVwKApQAOOGZyKjJk1ddTY6xqm6McMfU7OMaXNJgsZ6wf97ANdwXLka0QhGJHboU"/>
          <p:cNvPicPr preferRelativeResize="0"/>
          <p:nvPr/>
        </p:nvPicPr>
        <p:blipFill rotWithShape="1">
          <a:blip r:embed="rId5">
            <a:alphaModFix/>
          </a:blip>
          <a:srcRect/>
          <a:stretch/>
        </p:blipFill>
        <p:spPr>
          <a:xfrm>
            <a:off x="8830849" y="1605786"/>
            <a:ext cx="1852778" cy="1770736"/>
          </a:xfrm>
          <a:prstGeom prst="rect">
            <a:avLst/>
          </a:prstGeom>
          <a:noFill/>
          <a:ln>
            <a:noFill/>
          </a:ln>
        </p:spPr>
      </p:pic>
      <p:pic>
        <p:nvPicPr>
          <p:cNvPr id="364" name="Google Shape;364;p7" descr="https://lh4.googleusercontent.com/sWOLrM9xyb5ecaG4s2JTPEAMiS41Zt2g4erC0RZjdB8KSNmUKCRDQHZFmj-lMo4G89SKko7fSQ-l6w7Xw8o4bHi_2xvEaAKp1f0R63Ik0usOVW8XJHwZfBTpDP-DS7_tWFxRbd4"/>
          <p:cNvPicPr preferRelativeResize="0"/>
          <p:nvPr/>
        </p:nvPicPr>
        <p:blipFill rotWithShape="1">
          <a:blip r:embed="rId6">
            <a:alphaModFix/>
          </a:blip>
          <a:srcRect/>
          <a:stretch/>
        </p:blipFill>
        <p:spPr>
          <a:xfrm>
            <a:off x="9005804" y="4701608"/>
            <a:ext cx="978840" cy="1328787"/>
          </a:xfrm>
          <a:prstGeom prst="rect">
            <a:avLst/>
          </a:prstGeom>
          <a:noFill/>
          <a:ln>
            <a:noFill/>
          </a:ln>
        </p:spPr>
      </p:pic>
      <p:pic>
        <p:nvPicPr>
          <p:cNvPr id="365" name="Google Shape;365;p7" descr="https://lh6.googleusercontent.com/bprGudzpCdMVGqZscNN2071MtDXvYC31oof1F_MfKj-vRM1Vp-e9pHoY8cXxllRSnqcy0lz_r8CQ-EAFWXAPILdS7nEY7Z9yFut7ehQFTxxTH7Y2bBiwZeCi_8ch-VxugKiBJ04"/>
          <p:cNvPicPr preferRelativeResize="0"/>
          <p:nvPr/>
        </p:nvPicPr>
        <p:blipFill rotWithShape="1">
          <a:blip r:embed="rId7">
            <a:alphaModFix/>
          </a:blip>
          <a:srcRect/>
          <a:stretch/>
        </p:blipFill>
        <p:spPr>
          <a:xfrm>
            <a:off x="10275706" y="3179910"/>
            <a:ext cx="1448869" cy="2084202"/>
          </a:xfrm>
          <a:prstGeom prst="rect">
            <a:avLst/>
          </a:prstGeom>
          <a:noFill/>
          <a:ln>
            <a:noFill/>
          </a:ln>
        </p:spPr>
      </p:pic>
      <p:sp>
        <p:nvSpPr>
          <p:cNvPr id="366" name="Google Shape;366;p7"/>
          <p:cNvSpPr txBox="1"/>
          <p:nvPr/>
        </p:nvSpPr>
        <p:spPr>
          <a:xfrm>
            <a:off x="3894125" y="2017876"/>
            <a:ext cx="2097300" cy="189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chemeClr val="dk1"/>
                </a:solidFill>
                <a:latin typeface="Impact"/>
                <a:ea typeface="Impact"/>
                <a:cs typeface="Impact"/>
                <a:sym typeface="Impact"/>
              </a:rPr>
              <a:t>Winter Sports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chemeClr val="dk1"/>
              </a:solidFill>
              <a:latin typeface="Impact"/>
              <a:ea typeface="Impact"/>
              <a:cs typeface="Impact"/>
              <a:sym typeface="Impact"/>
            </a:endParaRPr>
          </a:p>
          <a:p>
            <a:pPr marL="285750" marR="0" lvl="0" indent="-285750" algn="l" rtl="0">
              <a:lnSpc>
                <a:spcPct val="100000"/>
              </a:lnSpc>
              <a:spcBef>
                <a:spcPts val="0"/>
              </a:spcBef>
              <a:spcAft>
                <a:spcPts val="0"/>
              </a:spcAft>
              <a:buClr>
                <a:srgbClr val="C00000"/>
              </a:buClr>
              <a:buSzPts val="2700"/>
              <a:buFont typeface="Arial"/>
              <a:buChar char="•"/>
            </a:pPr>
            <a:r>
              <a:rPr lang="en-US" sz="1800" b="0" i="0" u="none" strike="noStrike" cap="none">
                <a:solidFill>
                  <a:schemeClr val="dk1"/>
                </a:solidFill>
                <a:latin typeface="Impact"/>
                <a:ea typeface="Impact"/>
                <a:cs typeface="Impact"/>
                <a:sym typeface="Impact"/>
              </a:rPr>
              <a:t>Girls Basketball</a:t>
            </a:r>
            <a:endParaRPr/>
          </a:p>
          <a:p>
            <a:pPr marL="285750" marR="0" lvl="0" indent="-285750" algn="l" rtl="0">
              <a:lnSpc>
                <a:spcPct val="100000"/>
              </a:lnSpc>
              <a:spcBef>
                <a:spcPts val="0"/>
              </a:spcBef>
              <a:spcAft>
                <a:spcPts val="0"/>
              </a:spcAft>
              <a:buClr>
                <a:srgbClr val="C00000"/>
              </a:buClr>
              <a:buSzPts val="2700"/>
              <a:buFont typeface="Arial"/>
              <a:buChar char="•"/>
            </a:pPr>
            <a:r>
              <a:rPr lang="en-US" sz="1800" b="0" i="0" u="none" strike="noStrike" cap="none">
                <a:solidFill>
                  <a:schemeClr val="dk1"/>
                </a:solidFill>
                <a:latin typeface="Impact"/>
                <a:ea typeface="Impact"/>
                <a:cs typeface="Impact"/>
                <a:sym typeface="Impact"/>
              </a:rPr>
              <a:t>Boys Basketball</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C00000"/>
              </a:buClr>
              <a:buSzPts val="2700"/>
              <a:buFont typeface="Arial"/>
              <a:buChar char="•"/>
            </a:pPr>
            <a:r>
              <a:rPr lang="en-US" sz="1800" b="0" i="0" u="none" strike="noStrike" cap="none">
                <a:solidFill>
                  <a:schemeClr val="dk1"/>
                </a:solidFill>
                <a:latin typeface="Impact"/>
                <a:ea typeface="Impact"/>
                <a:cs typeface="Impact"/>
                <a:sym typeface="Impact"/>
              </a:rPr>
              <a:t>Wrestling</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9"/>
          <p:cNvSpPr txBox="1">
            <a:spLocks noGrp="1"/>
          </p:cNvSpPr>
          <p:nvPr>
            <p:ph type="title"/>
          </p:nvPr>
        </p:nvSpPr>
        <p:spPr>
          <a:xfrm>
            <a:off x="264276" y="280500"/>
            <a:ext cx="10396800" cy="11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SPORTSMANSHIP</a:t>
            </a:r>
            <a:endParaRPr/>
          </a:p>
        </p:txBody>
      </p:sp>
      <p:sp>
        <p:nvSpPr>
          <p:cNvPr id="373" name="Google Shape;373;p9"/>
          <p:cNvSpPr txBox="1"/>
          <p:nvPr/>
        </p:nvSpPr>
        <p:spPr>
          <a:xfrm>
            <a:off x="340475" y="1095600"/>
            <a:ext cx="11235600" cy="4666800"/>
          </a:xfrm>
          <a:prstGeom prst="rect">
            <a:avLst/>
          </a:prstGeom>
          <a:noFill/>
          <a:ln>
            <a:noFill/>
          </a:ln>
        </p:spPr>
        <p:txBody>
          <a:bodyPr spcFirstLastPara="1" wrap="square" lIns="91425" tIns="91425" rIns="91425" bIns="91425" anchor="ctr" anchorCtr="0">
            <a:spAutoFit/>
          </a:bodyPr>
          <a:lstStyle/>
          <a:p>
            <a:pPr marL="0" lvl="0" indent="0" algn="l" rtl="0">
              <a:lnSpc>
                <a:spcPct val="120000"/>
              </a:lnSpc>
              <a:spcBef>
                <a:spcPts val="0"/>
              </a:spcBef>
              <a:spcAft>
                <a:spcPts val="0"/>
              </a:spcAft>
              <a:buClr>
                <a:schemeClr val="dk1"/>
              </a:buClr>
              <a:buSzPts val="1100"/>
              <a:buFont typeface="Arial"/>
              <a:buNone/>
            </a:pPr>
            <a:r>
              <a:rPr lang="en-US" sz="3850" b="1">
                <a:solidFill>
                  <a:srgbClr val="B80E0F"/>
                </a:solidFill>
              </a:rPr>
              <a:t>•</a:t>
            </a:r>
            <a:r>
              <a:rPr lang="en-US" sz="2000" b="1">
                <a:solidFill>
                  <a:schemeClr val="dk1"/>
                </a:solidFill>
              </a:rPr>
              <a:t>BE PREPARED TO SHOW ID AT ALL GAMES OR EVENTS</a:t>
            </a:r>
            <a:endParaRPr sz="2000" b="1">
              <a:solidFill>
                <a:schemeClr val="dk1"/>
              </a:solidFill>
            </a:endParaRPr>
          </a:p>
          <a:p>
            <a:pPr marL="0" lvl="0" indent="0" algn="l" rtl="0">
              <a:lnSpc>
                <a:spcPct val="120000"/>
              </a:lnSpc>
              <a:spcBef>
                <a:spcPts val="0"/>
              </a:spcBef>
              <a:spcAft>
                <a:spcPts val="0"/>
              </a:spcAft>
              <a:buClr>
                <a:schemeClr val="dk1"/>
              </a:buClr>
              <a:buSzPts val="1100"/>
              <a:buFont typeface="Arial"/>
              <a:buNone/>
            </a:pPr>
            <a:r>
              <a:rPr lang="en-US" sz="3450" b="1">
                <a:solidFill>
                  <a:srgbClr val="B80E0F"/>
                </a:solidFill>
              </a:rPr>
              <a:t>•</a:t>
            </a:r>
            <a:r>
              <a:rPr lang="en-US" sz="2000" b="1">
                <a:solidFill>
                  <a:schemeClr val="dk1"/>
                </a:solidFill>
              </a:rPr>
              <a:t>KEEP IT POSITIVE &amp; KEEP IT LOUD</a:t>
            </a:r>
            <a:endParaRPr sz="2000" b="1">
              <a:solidFill>
                <a:schemeClr val="dk1"/>
              </a:solidFill>
            </a:endParaRPr>
          </a:p>
          <a:p>
            <a:pPr marL="0" lvl="0" indent="0" algn="l" rtl="0">
              <a:lnSpc>
                <a:spcPct val="120000"/>
              </a:lnSpc>
              <a:spcBef>
                <a:spcPts val="0"/>
              </a:spcBef>
              <a:spcAft>
                <a:spcPts val="0"/>
              </a:spcAft>
              <a:buClr>
                <a:schemeClr val="dk1"/>
              </a:buClr>
              <a:buSzPts val="1100"/>
              <a:buFont typeface="Arial"/>
              <a:buNone/>
            </a:pPr>
            <a:r>
              <a:rPr lang="en-US" sz="3450" b="1">
                <a:solidFill>
                  <a:srgbClr val="B80E0F"/>
                </a:solidFill>
              </a:rPr>
              <a:t>•</a:t>
            </a:r>
            <a:r>
              <a:rPr lang="en-US" sz="2000" b="1">
                <a:solidFill>
                  <a:schemeClr val="dk1"/>
                </a:solidFill>
              </a:rPr>
              <a:t>FACE PAINT IS ALLOWED – NO BODY PAINT</a:t>
            </a:r>
            <a:endParaRPr sz="2000" b="1">
              <a:solidFill>
                <a:schemeClr val="dk1"/>
              </a:solidFill>
            </a:endParaRPr>
          </a:p>
          <a:p>
            <a:pPr marL="0" lvl="0" indent="0" algn="l" rtl="0">
              <a:lnSpc>
                <a:spcPct val="120000"/>
              </a:lnSpc>
              <a:spcBef>
                <a:spcPts val="0"/>
              </a:spcBef>
              <a:spcAft>
                <a:spcPts val="0"/>
              </a:spcAft>
              <a:buClr>
                <a:schemeClr val="dk1"/>
              </a:buClr>
              <a:buSzPts val="1100"/>
              <a:buFont typeface="Arial"/>
              <a:buNone/>
            </a:pPr>
            <a:r>
              <a:rPr lang="en-US" sz="3450" b="1">
                <a:solidFill>
                  <a:srgbClr val="B80E0F"/>
                </a:solidFill>
              </a:rPr>
              <a:t>•</a:t>
            </a:r>
            <a:r>
              <a:rPr lang="en-US" sz="2000" b="1">
                <a:solidFill>
                  <a:schemeClr val="dk1"/>
                </a:solidFill>
              </a:rPr>
              <a:t>MUST WEAR SHIRT, SHOES, ETC…</a:t>
            </a:r>
            <a:endParaRPr sz="2000" b="1">
              <a:solidFill>
                <a:schemeClr val="dk1"/>
              </a:solidFill>
            </a:endParaRPr>
          </a:p>
          <a:p>
            <a:pPr marL="0" lvl="0" indent="0" algn="l" rtl="0">
              <a:lnSpc>
                <a:spcPct val="120000"/>
              </a:lnSpc>
              <a:spcBef>
                <a:spcPts val="0"/>
              </a:spcBef>
              <a:spcAft>
                <a:spcPts val="0"/>
              </a:spcAft>
              <a:buClr>
                <a:schemeClr val="dk1"/>
              </a:buClr>
              <a:buSzPts val="1100"/>
              <a:buFont typeface="Arial"/>
              <a:buNone/>
            </a:pPr>
            <a:r>
              <a:rPr lang="en-US" sz="3450" b="1">
                <a:solidFill>
                  <a:srgbClr val="B80E0F"/>
                </a:solidFill>
              </a:rPr>
              <a:t>•</a:t>
            </a:r>
            <a:r>
              <a:rPr lang="en-US" sz="2000" b="1">
                <a:solidFill>
                  <a:schemeClr val="dk1"/>
                </a:solidFill>
              </a:rPr>
              <a:t>NO ARTIFICIAL NOISE MAKERS ALLOWED</a:t>
            </a:r>
            <a:endParaRPr sz="2000" b="1">
              <a:solidFill>
                <a:schemeClr val="dk1"/>
              </a:solidFill>
            </a:endParaRPr>
          </a:p>
          <a:p>
            <a:pPr marL="0" lvl="0" indent="0" algn="l" rtl="0">
              <a:lnSpc>
                <a:spcPct val="120000"/>
              </a:lnSpc>
              <a:spcBef>
                <a:spcPts val="0"/>
              </a:spcBef>
              <a:spcAft>
                <a:spcPts val="0"/>
              </a:spcAft>
              <a:buClr>
                <a:schemeClr val="dk1"/>
              </a:buClr>
              <a:buSzPts val="1100"/>
              <a:buFont typeface="Arial"/>
              <a:buNone/>
            </a:pPr>
            <a:r>
              <a:rPr lang="en-US" sz="3450" b="1">
                <a:solidFill>
                  <a:srgbClr val="B80E0F"/>
                </a:solidFill>
              </a:rPr>
              <a:t>•</a:t>
            </a:r>
            <a:r>
              <a:rPr lang="en-US" sz="2000" b="1">
                <a:solidFill>
                  <a:schemeClr val="dk1"/>
                </a:solidFill>
              </a:rPr>
              <a:t>STUDENTS/FANS ACTING INAPPROPRIATELY WILL BE ASKED TO LEAVE AND MAY LOSE THE PRIVILEGE OF ATTENDING FURTHER EVENTS</a:t>
            </a:r>
            <a:endParaRPr sz="2000" b="1">
              <a:solidFill>
                <a:schemeClr val="dk1"/>
              </a:solidFill>
            </a:endParaRPr>
          </a:p>
          <a:p>
            <a:pPr marL="0" lvl="0" indent="0" algn="l" rtl="0">
              <a:spcBef>
                <a:spcPts val="0"/>
              </a:spcBef>
              <a:spcAft>
                <a:spcPts val="0"/>
              </a:spcAft>
              <a:buNone/>
            </a:pPr>
            <a:endParaRPr b="1">
              <a:latin typeface="Impact"/>
              <a:ea typeface="Impact"/>
              <a:cs typeface="Impact"/>
              <a:sym typeface="Impac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8"/>
          <p:cNvSpPr txBox="1">
            <a:spLocks noGrp="1"/>
          </p:cNvSpPr>
          <p:nvPr>
            <p:ph type="title"/>
          </p:nvPr>
        </p:nvSpPr>
        <p:spPr>
          <a:xfrm>
            <a:off x="248051" y="248075"/>
            <a:ext cx="10396800" cy="11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TO WRAP UP: </a:t>
            </a:r>
            <a:r>
              <a:rPr lang="en-US" sz="3600">
                <a:solidFill>
                  <a:srgbClr val="0B17AC"/>
                </a:solidFill>
              </a:rPr>
              <a:t> HOW TO BE SUCCESSFUL</a:t>
            </a:r>
            <a:endParaRPr/>
          </a:p>
        </p:txBody>
      </p:sp>
      <p:sp>
        <p:nvSpPr>
          <p:cNvPr id="380" name="Google Shape;380;p28"/>
          <p:cNvSpPr txBox="1">
            <a:spLocks noGrp="1"/>
          </p:cNvSpPr>
          <p:nvPr>
            <p:ph type="body" idx="1"/>
          </p:nvPr>
        </p:nvSpPr>
        <p:spPr>
          <a:xfrm>
            <a:off x="248026" y="1285176"/>
            <a:ext cx="10922700" cy="4243500"/>
          </a:xfrm>
          <a:prstGeom prst="rect">
            <a:avLst/>
          </a:prstGeom>
          <a:noFill/>
          <a:ln>
            <a:noFill/>
          </a:ln>
        </p:spPr>
        <p:txBody>
          <a:bodyPr spcFirstLastPara="1" wrap="square" lIns="91425" tIns="45700" rIns="91425" bIns="45700" anchor="t" anchorCtr="0">
            <a:noAutofit/>
          </a:bodyPr>
          <a:lstStyle/>
          <a:p>
            <a:pPr marL="228600" lvl="0" indent="-214630" algn="l" rtl="0">
              <a:lnSpc>
                <a:spcPct val="110000"/>
              </a:lnSpc>
              <a:spcBef>
                <a:spcPts val="0"/>
              </a:spcBef>
              <a:spcAft>
                <a:spcPts val="0"/>
              </a:spcAft>
              <a:buSzPts val="2980"/>
              <a:buChar char="•"/>
            </a:pPr>
            <a:r>
              <a:rPr lang="en-US" sz="2360"/>
              <a:t>BE ON TIME AND BE PREPARED</a:t>
            </a:r>
            <a:endParaRPr sz="2360"/>
          </a:p>
          <a:p>
            <a:pPr marL="228600" lvl="0" indent="-214630" algn="l" rtl="0">
              <a:lnSpc>
                <a:spcPct val="110000"/>
              </a:lnSpc>
              <a:spcBef>
                <a:spcPts val="1000"/>
              </a:spcBef>
              <a:spcAft>
                <a:spcPts val="0"/>
              </a:spcAft>
              <a:buSzPts val="2980"/>
              <a:buChar char="•"/>
            </a:pPr>
            <a:r>
              <a:rPr lang="en-US" sz="2360"/>
              <a:t>DON’T COME TO SCHOOL IF YOU ARE FEELING ILL</a:t>
            </a:r>
            <a:endParaRPr sz="2360"/>
          </a:p>
          <a:p>
            <a:pPr marL="228600" lvl="0" indent="-214630" algn="l" rtl="0">
              <a:lnSpc>
                <a:spcPct val="110000"/>
              </a:lnSpc>
              <a:spcBef>
                <a:spcPts val="1000"/>
              </a:spcBef>
              <a:spcAft>
                <a:spcPts val="0"/>
              </a:spcAft>
              <a:buSzPts val="2980"/>
              <a:buChar char="•"/>
            </a:pPr>
            <a:r>
              <a:rPr lang="en-US" sz="2360"/>
              <a:t>IF YOU ARE STRUGGLING ACADEMICALLY OR WITH ANOTHER ISSUE, REACH OUT AND ASK FOR HELP</a:t>
            </a:r>
            <a:endParaRPr sz="2360"/>
          </a:p>
          <a:p>
            <a:pPr marL="228600" lvl="0" indent="-214630" algn="l" rtl="0">
              <a:lnSpc>
                <a:spcPct val="110000"/>
              </a:lnSpc>
              <a:spcBef>
                <a:spcPts val="1000"/>
              </a:spcBef>
              <a:spcAft>
                <a:spcPts val="0"/>
              </a:spcAft>
              <a:buSzPts val="2980"/>
              <a:buChar char="•"/>
            </a:pPr>
            <a:r>
              <a:rPr lang="en-US" sz="2360"/>
              <a:t>RESPECT AND LOOK OUT FOR YOUR PEERS</a:t>
            </a:r>
            <a:endParaRPr sz="2360"/>
          </a:p>
          <a:p>
            <a:pPr marL="228600" lvl="0" indent="-214630" algn="l" rtl="0">
              <a:lnSpc>
                <a:spcPct val="110000"/>
              </a:lnSpc>
              <a:spcBef>
                <a:spcPts val="1000"/>
              </a:spcBef>
              <a:spcAft>
                <a:spcPts val="0"/>
              </a:spcAft>
              <a:buSzPts val="2980"/>
              <a:buChar char="•"/>
            </a:pPr>
            <a:r>
              <a:rPr lang="en-US" sz="2360"/>
              <a:t>TAKE PRIDE IN YOUR WORK AND YOUR CHARACTER</a:t>
            </a:r>
            <a:endParaRPr sz="2360"/>
          </a:p>
          <a:p>
            <a:pPr marL="228600" lvl="0" indent="-214630" algn="l" rtl="0">
              <a:lnSpc>
                <a:spcPct val="110000"/>
              </a:lnSpc>
              <a:spcBef>
                <a:spcPts val="1000"/>
              </a:spcBef>
              <a:spcAft>
                <a:spcPts val="0"/>
              </a:spcAft>
              <a:buSzPts val="2980"/>
              <a:buChar char="•"/>
            </a:pPr>
            <a:r>
              <a:rPr lang="en-US" sz="2360"/>
              <a:t>STAY COMMITTED</a:t>
            </a:r>
            <a:endParaRPr sz="2360"/>
          </a:p>
          <a:p>
            <a:pPr marL="228600" lvl="0" indent="-25400" algn="l" rtl="0">
              <a:lnSpc>
                <a:spcPct val="110000"/>
              </a:lnSpc>
              <a:spcBef>
                <a:spcPts val="1000"/>
              </a:spcBef>
              <a:spcAft>
                <a:spcPts val="0"/>
              </a:spcAft>
              <a:buSzPts val="2480"/>
              <a:buNone/>
            </a:pPr>
            <a:endParaRPr sz="205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WE STAY COMMITTED</a:t>
            </a:r>
            <a:endParaRPr/>
          </a:p>
        </p:txBody>
      </p:sp>
      <p:pic>
        <p:nvPicPr>
          <p:cNvPr id="176" name="Google Shape;176;p3"/>
          <p:cNvPicPr preferRelativeResize="0"/>
          <p:nvPr/>
        </p:nvPicPr>
        <p:blipFill rotWithShape="1">
          <a:blip r:embed="rId3">
            <a:alphaModFix/>
          </a:blip>
          <a:srcRect/>
          <a:stretch/>
        </p:blipFill>
        <p:spPr>
          <a:xfrm>
            <a:off x="6516253" y="528976"/>
            <a:ext cx="2420470" cy="2617577"/>
          </a:xfrm>
          <a:prstGeom prst="rect">
            <a:avLst/>
          </a:prstGeom>
          <a:noFill/>
          <a:ln>
            <a:noFill/>
          </a:ln>
        </p:spPr>
      </p:pic>
      <p:pic>
        <p:nvPicPr>
          <p:cNvPr id="177" name="Google Shape;177;p3"/>
          <p:cNvPicPr preferRelativeResize="0"/>
          <p:nvPr/>
        </p:nvPicPr>
        <p:blipFill rotWithShape="1">
          <a:blip r:embed="rId4">
            <a:alphaModFix/>
          </a:blip>
          <a:srcRect/>
          <a:stretch/>
        </p:blipFill>
        <p:spPr>
          <a:xfrm>
            <a:off x="8627441" y="2866406"/>
            <a:ext cx="2568389" cy="3169349"/>
          </a:xfrm>
          <a:prstGeom prst="rect">
            <a:avLst/>
          </a:prstGeom>
          <a:noFill/>
          <a:ln>
            <a:noFill/>
          </a:ln>
        </p:spPr>
      </p:pic>
      <p:pic>
        <p:nvPicPr>
          <p:cNvPr id="178" name="Google Shape;178;p3"/>
          <p:cNvPicPr preferRelativeResize="0"/>
          <p:nvPr/>
        </p:nvPicPr>
        <p:blipFill rotWithShape="1">
          <a:blip r:embed="rId5">
            <a:alphaModFix/>
          </a:blip>
          <a:srcRect/>
          <a:stretch/>
        </p:blipFill>
        <p:spPr>
          <a:xfrm>
            <a:off x="134470" y="1837765"/>
            <a:ext cx="5625353" cy="3595814"/>
          </a:xfrm>
          <a:prstGeom prst="rect">
            <a:avLst/>
          </a:prstGeom>
          <a:noFill/>
          <a:ln>
            <a:noFill/>
          </a:ln>
        </p:spPr>
      </p:pic>
      <p:pic>
        <p:nvPicPr>
          <p:cNvPr id="179" name="Google Shape;179;p3"/>
          <p:cNvPicPr preferRelativeResize="0"/>
          <p:nvPr/>
        </p:nvPicPr>
        <p:blipFill rotWithShape="1">
          <a:blip r:embed="rId6">
            <a:alphaModFix/>
          </a:blip>
          <a:srcRect/>
          <a:stretch/>
        </p:blipFill>
        <p:spPr>
          <a:xfrm>
            <a:off x="5374908" y="3631989"/>
            <a:ext cx="2751030" cy="26249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
          <p:cNvSpPr txBox="1">
            <a:spLocks noGrp="1"/>
          </p:cNvSpPr>
          <p:nvPr>
            <p:ph type="title"/>
          </p:nvPr>
        </p:nvSpPr>
        <p:spPr>
          <a:xfrm>
            <a:off x="685801" y="355831"/>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SCHS ADMINISTRATION</a:t>
            </a:r>
            <a:endParaRPr/>
          </a:p>
        </p:txBody>
      </p:sp>
      <p:sp>
        <p:nvSpPr>
          <p:cNvPr id="186" name="Google Shape;186;p4"/>
          <p:cNvSpPr txBox="1"/>
          <p:nvPr/>
        </p:nvSpPr>
        <p:spPr>
          <a:xfrm>
            <a:off x="475032" y="1780929"/>
            <a:ext cx="10818420" cy="1754286"/>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3600"/>
            </a:pPr>
            <a:r>
              <a:rPr lang="en-US" sz="3600" b="0" i="0" u="none" strike="noStrike" cap="none" dirty="0">
                <a:solidFill>
                  <a:srgbClr val="000000"/>
                </a:solidFill>
                <a:latin typeface="Arial"/>
                <a:ea typeface="Arial"/>
                <a:cs typeface="Arial"/>
                <a:sym typeface="Arial"/>
              </a:rPr>
              <a:t>Campus Director/Principal: Amy Sanchez-Martinez</a:t>
            </a:r>
            <a:endParaRPr dirty="0"/>
          </a:p>
          <a:p>
            <a:pPr marR="0" lvl="0" algn="l" rtl="0">
              <a:lnSpc>
                <a:spcPct val="100000"/>
              </a:lnSpc>
              <a:spcBef>
                <a:spcPts val="0"/>
              </a:spcBef>
              <a:spcAft>
                <a:spcPts val="0"/>
              </a:spcAft>
              <a:buClr>
                <a:srgbClr val="000000"/>
              </a:buClr>
              <a:buSzPts val="3600"/>
            </a:pPr>
            <a:endParaRPr lang="en-US" sz="36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rgbClr val="000000"/>
              </a:buClr>
              <a:buSzPts val="3600"/>
            </a:pPr>
            <a:endParaRPr sz="36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E73A7010-FDD1-1EF8-4DB2-D391BBAAA447}"/>
              </a:ext>
            </a:extLst>
          </p:cNvPr>
          <p:cNvPicPr>
            <a:picLocks noChangeAspect="1"/>
          </p:cNvPicPr>
          <p:nvPr/>
        </p:nvPicPr>
        <p:blipFill>
          <a:blip r:embed="rId3"/>
          <a:stretch>
            <a:fillRect/>
          </a:stretch>
        </p:blipFill>
        <p:spPr>
          <a:xfrm>
            <a:off x="4606290" y="2658071"/>
            <a:ext cx="2354580" cy="2943225"/>
          </a:xfrm>
          <a:prstGeom prst="rect">
            <a:avLst/>
          </a:prstGeom>
        </p:spPr>
      </p:pic>
    </p:spTree>
    <p:extLst>
      <p:ext uri="{BB962C8B-B14F-4D97-AF65-F5344CB8AC3E}">
        <p14:creationId xmlns:p14="http://schemas.microsoft.com/office/powerpoint/2010/main" val="2360417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
          <p:cNvSpPr txBox="1">
            <a:spLocks noGrp="1"/>
          </p:cNvSpPr>
          <p:nvPr>
            <p:ph type="title"/>
          </p:nvPr>
        </p:nvSpPr>
        <p:spPr>
          <a:xfrm>
            <a:off x="685801" y="355831"/>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SCHS ADMINISTRATION</a:t>
            </a:r>
            <a:endParaRPr/>
          </a:p>
        </p:txBody>
      </p:sp>
      <p:sp>
        <p:nvSpPr>
          <p:cNvPr id="186" name="Google Shape;186;p4"/>
          <p:cNvSpPr txBox="1"/>
          <p:nvPr/>
        </p:nvSpPr>
        <p:spPr>
          <a:xfrm>
            <a:off x="475032" y="1780929"/>
            <a:ext cx="10818420" cy="64629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3600"/>
            </a:pPr>
            <a:r>
              <a:rPr lang="en-US" sz="3600" b="0" i="0" u="none" strike="noStrike" cap="none" dirty="0">
                <a:solidFill>
                  <a:srgbClr val="000000"/>
                </a:solidFill>
                <a:latin typeface="Arial"/>
                <a:ea typeface="Arial"/>
                <a:cs typeface="Arial"/>
                <a:sym typeface="Arial"/>
              </a:rPr>
              <a:t>Assistant Principal: Lance Carroll</a:t>
            </a:r>
            <a:endParaRPr dirty="0"/>
          </a:p>
        </p:txBody>
      </p:sp>
      <p:pic>
        <p:nvPicPr>
          <p:cNvPr id="3" name="Picture 2">
            <a:extLst>
              <a:ext uri="{FF2B5EF4-FFF2-40B4-BE49-F238E27FC236}">
                <a16:creationId xmlns:a16="http://schemas.microsoft.com/office/drawing/2014/main" id="{E979D808-3CC0-255F-60BE-508ADF0038A8}"/>
              </a:ext>
            </a:extLst>
          </p:cNvPr>
          <p:cNvPicPr>
            <a:picLocks noChangeAspect="1"/>
          </p:cNvPicPr>
          <p:nvPr/>
        </p:nvPicPr>
        <p:blipFill>
          <a:blip r:embed="rId3"/>
          <a:stretch>
            <a:fillRect/>
          </a:stretch>
        </p:blipFill>
        <p:spPr>
          <a:xfrm>
            <a:off x="4959350" y="2427219"/>
            <a:ext cx="2273300" cy="3048000"/>
          </a:xfrm>
          <a:prstGeom prst="rect">
            <a:avLst/>
          </a:prstGeom>
        </p:spPr>
      </p:pic>
    </p:spTree>
    <p:extLst>
      <p:ext uri="{BB962C8B-B14F-4D97-AF65-F5344CB8AC3E}">
        <p14:creationId xmlns:p14="http://schemas.microsoft.com/office/powerpoint/2010/main" val="169219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
          <p:cNvSpPr txBox="1">
            <a:spLocks noGrp="1"/>
          </p:cNvSpPr>
          <p:nvPr>
            <p:ph type="title"/>
          </p:nvPr>
        </p:nvSpPr>
        <p:spPr>
          <a:xfrm>
            <a:off x="685801" y="355831"/>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SCHS ADMINISTRATION</a:t>
            </a:r>
            <a:endParaRPr/>
          </a:p>
        </p:txBody>
      </p:sp>
      <p:sp>
        <p:nvSpPr>
          <p:cNvPr id="186" name="Google Shape;186;p4"/>
          <p:cNvSpPr txBox="1"/>
          <p:nvPr/>
        </p:nvSpPr>
        <p:spPr>
          <a:xfrm>
            <a:off x="475032" y="1780929"/>
            <a:ext cx="10818420" cy="64629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3600"/>
            </a:pPr>
            <a:r>
              <a:rPr lang="en-US" sz="3600" b="0" i="0" u="none" strike="noStrike" cap="none" dirty="0">
                <a:solidFill>
                  <a:srgbClr val="000000"/>
                </a:solidFill>
                <a:latin typeface="Arial"/>
                <a:ea typeface="Arial"/>
                <a:cs typeface="Arial"/>
                <a:sym typeface="Arial"/>
              </a:rPr>
              <a:t>Assistant Principal: Courtney Harrell</a:t>
            </a:r>
            <a:endParaRPr dirty="0"/>
          </a:p>
        </p:txBody>
      </p:sp>
      <p:pic>
        <p:nvPicPr>
          <p:cNvPr id="3" name="Picture 2">
            <a:extLst>
              <a:ext uri="{FF2B5EF4-FFF2-40B4-BE49-F238E27FC236}">
                <a16:creationId xmlns:a16="http://schemas.microsoft.com/office/drawing/2014/main" id="{9D19C7AD-99CB-6455-4DBA-564DA151DC1B}"/>
              </a:ext>
            </a:extLst>
          </p:cNvPr>
          <p:cNvPicPr>
            <a:picLocks noChangeAspect="1"/>
          </p:cNvPicPr>
          <p:nvPr/>
        </p:nvPicPr>
        <p:blipFill>
          <a:blip r:embed="rId3"/>
          <a:stretch>
            <a:fillRect/>
          </a:stretch>
        </p:blipFill>
        <p:spPr>
          <a:xfrm>
            <a:off x="4514850" y="2427219"/>
            <a:ext cx="2456688" cy="3070860"/>
          </a:xfrm>
          <a:prstGeom prst="rect">
            <a:avLst/>
          </a:prstGeom>
        </p:spPr>
      </p:pic>
    </p:spTree>
    <p:extLst>
      <p:ext uri="{BB962C8B-B14F-4D97-AF65-F5344CB8AC3E}">
        <p14:creationId xmlns:p14="http://schemas.microsoft.com/office/powerpoint/2010/main" val="1688929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
          <p:cNvSpPr txBox="1">
            <a:spLocks noGrp="1"/>
          </p:cNvSpPr>
          <p:nvPr>
            <p:ph type="title"/>
          </p:nvPr>
        </p:nvSpPr>
        <p:spPr>
          <a:xfrm>
            <a:off x="685801" y="355831"/>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SCHS ADMINISTRATION</a:t>
            </a:r>
            <a:endParaRPr/>
          </a:p>
        </p:txBody>
      </p:sp>
      <p:sp>
        <p:nvSpPr>
          <p:cNvPr id="186" name="Google Shape;186;p4"/>
          <p:cNvSpPr txBox="1"/>
          <p:nvPr/>
        </p:nvSpPr>
        <p:spPr>
          <a:xfrm>
            <a:off x="475032" y="1780929"/>
            <a:ext cx="10818420" cy="64629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3600"/>
            </a:pPr>
            <a:r>
              <a:rPr lang="en-US" sz="3600" b="0" i="0" u="none" strike="noStrike" cap="none" dirty="0">
                <a:solidFill>
                  <a:srgbClr val="000000"/>
                </a:solidFill>
                <a:latin typeface="Arial"/>
                <a:ea typeface="Arial"/>
                <a:cs typeface="Arial"/>
                <a:sym typeface="Arial"/>
              </a:rPr>
              <a:t>Athletic Director: Jared Welch</a:t>
            </a:r>
            <a:endParaRPr dirty="0"/>
          </a:p>
        </p:txBody>
      </p:sp>
      <p:pic>
        <p:nvPicPr>
          <p:cNvPr id="3" name="Picture 2">
            <a:extLst>
              <a:ext uri="{FF2B5EF4-FFF2-40B4-BE49-F238E27FC236}">
                <a16:creationId xmlns:a16="http://schemas.microsoft.com/office/drawing/2014/main" id="{E0814074-44DD-DC53-11FF-B0E034E52552}"/>
              </a:ext>
            </a:extLst>
          </p:cNvPr>
          <p:cNvPicPr>
            <a:picLocks noChangeAspect="1"/>
          </p:cNvPicPr>
          <p:nvPr/>
        </p:nvPicPr>
        <p:blipFill>
          <a:blip r:embed="rId3"/>
          <a:stretch>
            <a:fillRect/>
          </a:stretch>
        </p:blipFill>
        <p:spPr>
          <a:xfrm>
            <a:off x="4599052" y="2427219"/>
            <a:ext cx="2495283" cy="3116331"/>
          </a:xfrm>
          <a:prstGeom prst="rect">
            <a:avLst/>
          </a:prstGeom>
        </p:spPr>
      </p:pic>
    </p:spTree>
    <p:extLst>
      <p:ext uri="{BB962C8B-B14F-4D97-AF65-F5344CB8AC3E}">
        <p14:creationId xmlns:p14="http://schemas.microsoft.com/office/powerpoint/2010/main" val="544855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
          <p:cNvSpPr txBox="1">
            <a:spLocks noGrp="1"/>
          </p:cNvSpPr>
          <p:nvPr>
            <p:ph type="title"/>
          </p:nvPr>
        </p:nvSpPr>
        <p:spPr>
          <a:xfrm>
            <a:off x="685801" y="355831"/>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SCHS ADMINISTRATION</a:t>
            </a:r>
            <a:endParaRPr/>
          </a:p>
        </p:txBody>
      </p:sp>
      <p:sp>
        <p:nvSpPr>
          <p:cNvPr id="186" name="Google Shape;186;p4"/>
          <p:cNvSpPr txBox="1"/>
          <p:nvPr/>
        </p:nvSpPr>
        <p:spPr>
          <a:xfrm>
            <a:off x="475032" y="1780929"/>
            <a:ext cx="10818420" cy="64629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3600"/>
            </a:pPr>
            <a:r>
              <a:rPr lang="en-US" sz="3600" b="0" i="0" u="none" strike="noStrike" cap="none" dirty="0">
                <a:solidFill>
                  <a:srgbClr val="000000"/>
                </a:solidFill>
                <a:latin typeface="Arial"/>
                <a:ea typeface="Arial"/>
                <a:cs typeface="Arial"/>
                <a:sym typeface="Arial"/>
              </a:rPr>
              <a:t>Dean of Students: Mike </a:t>
            </a:r>
            <a:r>
              <a:rPr lang="en-US" sz="3600" b="0" i="0" u="none" strike="noStrike" cap="none" dirty="0" err="1">
                <a:solidFill>
                  <a:srgbClr val="000000"/>
                </a:solidFill>
                <a:latin typeface="Arial"/>
                <a:ea typeface="Arial"/>
                <a:cs typeface="Arial"/>
                <a:sym typeface="Arial"/>
              </a:rPr>
              <a:t>Sory</a:t>
            </a:r>
            <a:endParaRPr sz="36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FBDB22BD-5335-4DF4-E5CB-865775012F08}"/>
              </a:ext>
            </a:extLst>
          </p:cNvPr>
          <p:cNvPicPr>
            <a:picLocks noChangeAspect="1"/>
          </p:cNvPicPr>
          <p:nvPr/>
        </p:nvPicPr>
        <p:blipFill>
          <a:blip r:embed="rId3"/>
          <a:stretch>
            <a:fillRect/>
          </a:stretch>
        </p:blipFill>
        <p:spPr>
          <a:xfrm>
            <a:off x="4695190" y="2427219"/>
            <a:ext cx="2366888" cy="3173481"/>
          </a:xfrm>
          <a:prstGeom prst="rect">
            <a:avLst/>
          </a:prstGeom>
        </p:spPr>
      </p:pic>
    </p:spTree>
    <p:extLst>
      <p:ext uri="{BB962C8B-B14F-4D97-AF65-F5344CB8AC3E}">
        <p14:creationId xmlns:p14="http://schemas.microsoft.com/office/powerpoint/2010/main" val="1375976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5"/>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SCHOOL RESOURCE OFFICER</a:t>
            </a:r>
            <a:endParaRPr/>
          </a:p>
        </p:txBody>
      </p:sp>
      <p:pic>
        <p:nvPicPr>
          <p:cNvPr id="193" name="Google Shape;193;p5" descr="Free illustration: Police Car, White Male, 3D Model - Free Image on Pixabay - 1889054"/>
          <p:cNvPicPr preferRelativeResize="0">
            <a:picLocks noGrp="1"/>
          </p:cNvPicPr>
          <p:nvPr>
            <p:ph type="body" idx="1"/>
          </p:nvPr>
        </p:nvPicPr>
        <p:blipFill rotWithShape="1">
          <a:blip r:embed="rId3">
            <a:alphaModFix/>
          </a:blip>
          <a:srcRect/>
          <a:stretch/>
        </p:blipFill>
        <p:spPr>
          <a:xfrm>
            <a:off x="1498601" y="685800"/>
            <a:ext cx="4214074" cy="4214074"/>
          </a:xfrm>
          <a:prstGeom prst="rect">
            <a:avLst/>
          </a:prstGeom>
          <a:noFill/>
          <a:ln>
            <a:noFill/>
          </a:ln>
        </p:spPr>
      </p:pic>
      <p:sp>
        <p:nvSpPr>
          <p:cNvPr id="194" name="Google Shape;194;p5"/>
          <p:cNvSpPr txBox="1"/>
          <p:nvPr/>
        </p:nvSpPr>
        <p:spPr>
          <a:xfrm>
            <a:off x="6574221" y="2222938"/>
            <a:ext cx="2480166"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Impact"/>
                <a:ea typeface="Impact"/>
                <a:cs typeface="Impact"/>
                <a:sym typeface="Impact"/>
              </a:rPr>
              <a:t>Officer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Impact"/>
                <a:ea typeface="Impact"/>
                <a:cs typeface="Impact"/>
                <a:sym typeface="Impact"/>
              </a:rPr>
              <a:t>Dean Baird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3493</Words>
  <Application>Microsoft Macintosh PowerPoint</Application>
  <PresentationFormat>Widescreen</PresentationFormat>
  <Paragraphs>220</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Impact</vt:lpstr>
      <vt:lpstr>Main Event</vt:lpstr>
      <vt:lpstr>SAND CREEK HIGH SCHOOL</vt:lpstr>
      <vt:lpstr>OUR MISSION:</vt:lpstr>
      <vt:lpstr>WE STAY COMMITTED</vt:lpstr>
      <vt:lpstr>SCHS ADMINISTRATION</vt:lpstr>
      <vt:lpstr>SCHS ADMINISTRATION</vt:lpstr>
      <vt:lpstr>SCHS ADMINISTRATION</vt:lpstr>
      <vt:lpstr>SCHS ADMINISTRATION</vt:lpstr>
      <vt:lpstr>SCHS ADMINISTRATION</vt:lpstr>
      <vt:lpstr>SCHOOL RESOURCE OFFICER</vt:lpstr>
      <vt:lpstr>GET CONNECTED</vt:lpstr>
      <vt:lpstr>STUDENT HANDBOOK</vt:lpstr>
      <vt:lpstr>STARTING THE DAY</vt:lpstr>
      <vt:lpstr>ATTENDANCE</vt:lpstr>
      <vt:lpstr>TARDIES</vt:lpstr>
      <vt:lpstr>DRESS APPROPRIATELY</vt:lpstr>
      <vt:lpstr>GANG-RELATED ACTIVITY</vt:lpstr>
      <vt:lpstr>LANGUAGE</vt:lpstr>
      <vt:lpstr>CELL PHONES/ELECTRONICS</vt:lpstr>
      <vt:lpstr>LUNCH</vt:lpstr>
      <vt:lpstr>DRUGS, ALCOHOL, TOBACCO, VAPE</vt:lpstr>
      <vt:lpstr>BULLYING AND HARASSMENT</vt:lpstr>
      <vt:lpstr>BULLYING AND HARASSMENT</vt:lpstr>
      <vt:lpstr>FIGHTING</vt:lpstr>
      <vt:lpstr>RESTORATIVE PRACTICES</vt:lpstr>
      <vt:lpstr>CLUBS</vt:lpstr>
      <vt:lpstr>HOW TO START A NEW CLUB</vt:lpstr>
      <vt:lpstr>ATHLETICS</vt:lpstr>
      <vt:lpstr>SPORTSMANSHIP</vt:lpstr>
      <vt:lpstr>TO WRAP UP:  HOW TO BE SUCCESSFUL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SAND CREEK HIGH SCHOOL</dc:title>
  <dc:creator>Microsoft Office User</dc:creator>
  <cp:lastModifiedBy>Microsoft Office User</cp:lastModifiedBy>
  <cp:revision>5</cp:revision>
  <dcterms:created xsi:type="dcterms:W3CDTF">2020-07-21T00:07:24Z</dcterms:created>
  <dcterms:modified xsi:type="dcterms:W3CDTF">2022-07-27T16:10:15Z</dcterms:modified>
</cp:coreProperties>
</file>