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2" r:id="rId1"/>
  </p:sldMasterIdLst>
  <p:sldIdLst>
    <p:sldId id="256" r:id="rId2"/>
    <p:sldId id="286" r:id="rId3"/>
    <p:sldId id="260" r:id="rId4"/>
    <p:sldId id="287" r:id="rId5"/>
  </p:sldIdLst>
  <p:sldSz cx="9144000" cy="6858000" type="screen4x3"/>
  <p:notesSz cx="6950075" cy="92360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202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1622425"/>
            <a:ext cx="7772400" cy="1470025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Presentation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accent4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Presenter Name</a:t>
            </a:r>
          </a:p>
          <a:p>
            <a:r>
              <a:rPr lang="en-US" dirty="0" smtClean="0"/>
              <a:t>Presenter Title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5907718"/>
            <a:ext cx="2133600" cy="365125"/>
          </a:xfrm>
        </p:spPr>
        <p:txBody>
          <a:bodyPr/>
          <a:lstStyle/>
          <a:p>
            <a:fld id="{DA4DCD0D-F4F4-D342-96F4-C9D1F6360654}" type="datetimeFigureOut">
              <a:rPr lang="en-US" smtClean="0"/>
              <a:t>10/11/2018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5907718"/>
            <a:ext cx="28956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5907718"/>
            <a:ext cx="2133600" cy="365125"/>
          </a:xfrm>
        </p:spPr>
        <p:txBody>
          <a:bodyPr/>
          <a:lstStyle/>
          <a:p>
            <a:fld id="{AEE900B4-DE6F-E44B-A953-279987E3B8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9166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4500" y="1154113"/>
            <a:ext cx="6973888" cy="4213225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444500" y="5367338"/>
            <a:ext cx="6973888" cy="541968"/>
          </a:xfrm>
        </p:spPr>
        <p:txBody>
          <a:bodyPr/>
          <a:lstStyle>
            <a:lvl1pPr marL="0" indent="0">
              <a:buNone/>
              <a:defRPr sz="1400" baseline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Picture caption goes here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DCD0D-F4F4-D342-96F4-C9D1F6360654}" type="datetimeFigureOut">
              <a:rPr lang="en-US" smtClean="0"/>
              <a:t>10/11/2018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</a:t>
            </a: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900B4-DE6F-E44B-A953-279987E3B88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330200" y="176086"/>
            <a:ext cx="6223000" cy="1143000"/>
          </a:xfrm>
        </p:spPr>
        <p:txBody>
          <a:bodyPr/>
          <a:lstStyle>
            <a:lvl1pPr algn="l">
              <a:defRPr baseline="0"/>
            </a:lvl1pPr>
          </a:lstStyle>
          <a:p>
            <a:r>
              <a:rPr lang="en-US" dirty="0" smtClean="0"/>
              <a:t>Slide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24947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333500"/>
            <a:ext cx="5111750" cy="47926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333500"/>
            <a:ext cx="3008313" cy="4792663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DCD0D-F4F4-D342-96F4-C9D1F6360654}" type="datetimeFigureOut">
              <a:rPr lang="en-US" smtClean="0"/>
              <a:t>10/11/2018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</a:t>
            </a: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900B4-DE6F-E44B-A953-279987E3B880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330200" y="176086"/>
            <a:ext cx="6223000" cy="1143000"/>
          </a:xfrm>
        </p:spPr>
        <p:txBody>
          <a:bodyPr>
            <a:normAutofit/>
          </a:bodyPr>
          <a:lstStyle>
            <a:lvl1pPr algn="l">
              <a:defRPr sz="3600"/>
            </a:lvl1pPr>
          </a:lstStyle>
          <a:p>
            <a:r>
              <a:rPr lang="en-US" dirty="0" smtClean="0"/>
              <a:t>Slide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10830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4500" y="1154113"/>
            <a:ext cx="6973888" cy="4213225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444500" y="5367338"/>
            <a:ext cx="6973888" cy="541968"/>
          </a:xfrm>
        </p:spPr>
        <p:txBody>
          <a:bodyPr/>
          <a:lstStyle>
            <a:lvl1pPr marL="0" indent="0">
              <a:buNone/>
              <a:defRPr sz="1400" baseline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Picture caption goes here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DCD0D-F4F4-D342-96F4-C9D1F6360654}" type="datetimeFigureOut">
              <a:rPr lang="en-US" smtClean="0"/>
              <a:t>10/11/2018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</a:t>
            </a: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900B4-DE6F-E44B-A953-279987E3B88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330200" y="176086"/>
            <a:ext cx="6223000" cy="1143000"/>
          </a:xfrm>
        </p:spPr>
        <p:txBody>
          <a:bodyPr>
            <a:normAutofit/>
          </a:bodyPr>
          <a:lstStyle>
            <a:lvl1pPr algn="l">
              <a:defRPr sz="3600"/>
            </a:lvl1pPr>
          </a:lstStyle>
          <a:p>
            <a:r>
              <a:rPr lang="en-US" dirty="0" smtClean="0"/>
              <a:t>Slide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24947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333500"/>
            <a:ext cx="5111750" cy="47926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333500"/>
            <a:ext cx="3008313" cy="4792663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DCD0D-F4F4-D342-96F4-C9D1F6360654}" type="datetimeFigureOut">
              <a:rPr lang="en-US" smtClean="0"/>
              <a:t>10/11/2018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</a:t>
            </a: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900B4-DE6F-E44B-A953-279987E3B88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330200" y="176086"/>
            <a:ext cx="6223000" cy="1143000"/>
          </a:xfrm>
        </p:spPr>
        <p:txBody>
          <a:bodyPr>
            <a:normAutofit/>
          </a:bodyPr>
          <a:lstStyle>
            <a:lvl1pPr algn="l">
              <a:defRPr sz="3600"/>
            </a:lvl1pPr>
          </a:lstStyle>
          <a:p>
            <a:r>
              <a:rPr lang="en-US" dirty="0" smtClean="0"/>
              <a:t>Slide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10830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4500" y="1154113"/>
            <a:ext cx="6973888" cy="4213225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444500" y="5367338"/>
            <a:ext cx="6973888" cy="541968"/>
          </a:xfrm>
        </p:spPr>
        <p:txBody>
          <a:bodyPr/>
          <a:lstStyle>
            <a:lvl1pPr marL="0" indent="0">
              <a:buNone/>
              <a:defRPr sz="1400" baseline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Picture caption goes here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DCD0D-F4F4-D342-96F4-C9D1F6360654}" type="datetimeFigureOut">
              <a:rPr lang="en-US" smtClean="0"/>
              <a:t>10/11/2018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</a:t>
            </a: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900B4-DE6F-E44B-A953-279987E3B88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330200" y="176086"/>
            <a:ext cx="6223000" cy="1143000"/>
          </a:xfrm>
        </p:spPr>
        <p:txBody>
          <a:bodyPr>
            <a:normAutofit/>
          </a:bodyPr>
          <a:lstStyle>
            <a:lvl1pPr algn="l">
              <a:defRPr sz="3600"/>
            </a:lvl1pPr>
          </a:lstStyle>
          <a:p>
            <a:r>
              <a:rPr lang="en-US" dirty="0" smtClean="0"/>
              <a:t>Slide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24947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333500"/>
            <a:ext cx="5111750" cy="47926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333500"/>
            <a:ext cx="3008313" cy="4792663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DCD0D-F4F4-D342-96F4-C9D1F6360654}" type="datetimeFigureOut">
              <a:rPr lang="en-US" smtClean="0"/>
              <a:t>10/11/2018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</a:t>
            </a: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900B4-DE6F-E44B-A953-279987E3B88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330200" y="176086"/>
            <a:ext cx="6223000" cy="1143000"/>
          </a:xfrm>
        </p:spPr>
        <p:txBody>
          <a:bodyPr>
            <a:normAutofit/>
          </a:bodyPr>
          <a:lstStyle>
            <a:lvl1pPr algn="l">
              <a:defRPr sz="3600"/>
            </a:lvl1pPr>
          </a:lstStyle>
          <a:p>
            <a:r>
              <a:rPr lang="en-US" dirty="0" smtClean="0"/>
              <a:t>Slide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10830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4500" y="1154113"/>
            <a:ext cx="6973888" cy="4213225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444500" y="5367338"/>
            <a:ext cx="6973888" cy="541968"/>
          </a:xfrm>
        </p:spPr>
        <p:txBody>
          <a:bodyPr/>
          <a:lstStyle>
            <a:lvl1pPr marL="0" indent="0">
              <a:buNone/>
              <a:defRPr sz="1400" baseline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Picture caption goes here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DCD0D-F4F4-D342-96F4-C9D1F6360654}" type="datetimeFigureOut">
              <a:rPr lang="en-US" smtClean="0"/>
              <a:t>10/11/2018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</a:t>
            </a: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900B4-DE6F-E44B-A953-279987E3B88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330200" y="176086"/>
            <a:ext cx="6223000" cy="1143000"/>
          </a:xfrm>
        </p:spPr>
        <p:txBody>
          <a:bodyPr>
            <a:normAutofit/>
          </a:bodyPr>
          <a:lstStyle>
            <a:lvl1pPr algn="l">
              <a:defRPr sz="3600"/>
            </a:lvl1pPr>
          </a:lstStyle>
          <a:p>
            <a:r>
              <a:rPr lang="en-US" dirty="0" smtClean="0"/>
              <a:t>Slide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249471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333500"/>
            <a:ext cx="5111750" cy="47926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333500"/>
            <a:ext cx="3008313" cy="4792663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DCD0D-F4F4-D342-96F4-C9D1F6360654}" type="datetimeFigureOut">
              <a:rPr lang="en-US" smtClean="0"/>
              <a:t>10/11/2018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900B4-DE6F-E44B-A953-279987E3B88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1"/>
          <p:cNvSpPr txBox="1">
            <a:spLocks/>
          </p:cNvSpPr>
          <p:nvPr userDrawn="1"/>
        </p:nvSpPr>
        <p:spPr>
          <a:xfrm>
            <a:off x="457200" y="176086"/>
            <a:ext cx="59817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3600" b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dirty="0" smtClean="0"/>
              <a:t>Slide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108309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4500" y="1154113"/>
            <a:ext cx="6973888" cy="4213225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444500" y="5367338"/>
            <a:ext cx="6973888" cy="541968"/>
          </a:xfrm>
        </p:spPr>
        <p:txBody>
          <a:bodyPr/>
          <a:lstStyle>
            <a:lvl1pPr marL="0" indent="0">
              <a:buNone/>
              <a:defRPr sz="1400" baseline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Picture caption goes here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DCD0D-F4F4-D342-96F4-C9D1F6360654}" type="datetimeFigureOut">
              <a:rPr lang="en-US" smtClean="0"/>
              <a:t>10/11/2018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900B4-DE6F-E44B-A953-279987E3B88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1"/>
          <p:cNvSpPr txBox="1">
            <a:spLocks/>
          </p:cNvSpPr>
          <p:nvPr userDrawn="1"/>
        </p:nvSpPr>
        <p:spPr>
          <a:xfrm>
            <a:off x="457200" y="199772"/>
            <a:ext cx="59817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3600" b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dirty="0" smtClean="0"/>
              <a:t>Slide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24947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30200" y="199772"/>
            <a:ext cx="6223000" cy="1143000"/>
          </a:xfrm>
        </p:spPr>
        <p:txBody>
          <a:bodyPr>
            <a:normAutofit/>
          </a:bodyPr>
          <a:lstStyle>
            <a:lvl1pPr algn="l">
              <a:defRPr sz="3600" u="none"/>
            </a:lvl1pPr>
          </a:lstStyle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DCD0D-F4F4-D342-96F4-C9D1F6360654}" type="datetimeFigureOut">
              <a:rPr lang="en-US" smtClean="0"/>
              <a:t>10/11/2018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900B4-DE6F-E44B-A953-279987E3B8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6355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2225675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Section 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2313" y="3587750"/>
            <a:ext cx="7772400" cy="1333500"/>
          </a:xfrm>
        </p:spPr>
        <p:txBody>
          <a:bodyPr anchor="b"/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Additional short information on the section</a:t>
            </a:r>
          </a:p>
          <a:p>
            <a:pPr lvl="0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DCD0D-F4F4-D342-96F4-C9D1F6360654}" type="datetimeFigureOut">
              <a:rPr lang="en-US" smtClean="0"/>
              <a:t>10/11/2018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900B4-DE6F-E44B-A953-279987E3B8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01650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 algn="l">
              <a:defRPr baseline="0"/>
            </a:lvl1pPr>
          </a:lstStyle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DCD0D-F4F4-D342-96F4-C9D1F6360654}" type="datetimeFigureOut">
              <a:rPr lang="en-US" smtClean="0"/>
              <a:t>10/11/2018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900B4-DE6F-E44B-A953-279987E3B8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8350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 algn="l">
              <a:defRPr sz="3600"/>
            </a:lvl1pPr>
          </a:lstStyle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DCD0D-F4F4-D342-96F4-C9D1F6360654}" type="datetimeFigureOut">
              <a:rPr lang="en-US" smtClean="0"/>
              <a:t>10/11/2018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900B4-DE6F-E44B-A953-279987E3B8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7455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 algn="l">
              <a:defRPr sz="3600"/>
            </a:lvl1pPr>
          </a:lstStyle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DCD0D-F4F4-D342-96F4-C9D1F6360654}" type="datetimeFigureOut">
              <a:rPr lang="en-US" smtClean="0"/>
              <a:t>10/11/2018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900B4-DE6F-E44B-A953-279987E3B8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6255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333500"/>
            <a:ext cx="5111750" cy="47926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333500"/>
            <a:ext cx="3008313" cy="4792663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DCD0D-F4F4-D342-96F4-C9D1F6360654}" type="datetimeFigureOut">
              <a:rPr lang="en-US" smtClean="0"/>
              <a:t>10/11/2018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</a:t>
            </a: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900B4-DE6F-E44B-A953-279987E3B88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330200" y="176086"/>
            <a:ext cx="6223000" cy="1143000"/>
          </a:xfrm>
        </p:spPr>
        <p:txBody>
          <a:bodyPr/>
          <a:lstStyle>
            <a:lvl1pPr algn="l">
              <a:defRPr baseline="0"/>
            </a:lvl1pPr>
          </a:lstStyle>
          <a:p>
            <a:r>
              <a:rPr lang="en-US" dirty="0" smtClean="0"/>
              <a:t>Slide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1083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4500" y="1154113"/>
            <a:ext cx="6973888" cy="4213225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444500" y="5367338"/>
            <a:ext cx="6973888" cy="541968"/>
          </a:xfrm>
        </p:spPr>
        <p:txBody>
          <a:bodyPr/>
          <a:lstStyle>
            <a:lvl1pPr marL="0" indent="0">
              <a:buNone/>
              <a:defRPr sz="1400" baseline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Picture caption goes here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DCD0D-F4F4-D342-96F4-C9D1F6360654}" type="datetimeFigureOut">
              <a:rPr lang="en-US" smtClean="0"/>
              <a:t>10/11/2018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</a:t>
            </a: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900B4-DE6F-E44B-A953-279987E3B88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330200" y="176086"/>
            <a:ext cx="6223000" cy="1143000"/>
          </a:xfrm>
        </p:spPr>
        <p:txBody>
          <a:bodyPr/>
          <a:lstStyle>
            <a:lvl1pPr algn="l">
              <a:defRPr baseline="0"/>
            </a:lvl1pPr>
          </a:lstStyle>
          <a:p>
            <a:r>
              <a:rPr lang="en-US" dirty="0" smtClean="0"/>
              <a:t>Slide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24947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333500"/>
            <a:ext cx="5111750" cy="47926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333500"/>
            <a:ext cx="3008313" cy="4792663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DCD0D-F4F4-D342-96F4-C9D1F6360654}" type="datetimeFigureOut">
              <a:rPr lang="en-US" smtClean="0"/>
              <a:t>10/11/2018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</a:t>
            </a: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900B4-DE6F-E44B-A953-279987E3B88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330200" y="176086"/>
            <a:ext cx="6223000" cy="1143000"/>
          </a:xfrm>
        </p:spPr>
        <p:txBody>
          <a:bodyPr/>
          <a:lstStyle>
            <a:lvl1pPr algn="l">
              <a:defRPr baseline="0"/>
            </a:lvl1pPr>
          </a:lstStyle>
          <a:p>
            <a:r>
              <a:rPr lang="en-US" dirty="0" smtClean="0"/>
              <a:t>Slide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10830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2.emf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3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30200" y="176086"/>
            <a:ext cx="6223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0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90397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4DCD0D-F4F4-D342-96F4-C9D1F6360654}" type="datetimeFigureOut">
              <a:rPr lang="en-US" smtClean="0"/>
              <a:t>10/11/2018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909306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90930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E900B4-DE6F-E44B-A953-279987E3B880}" type="slidenum">
              <a:rPr lang="en-US" smtClean="0"/>
              <a:t>‹#›</a:t>
            </a:fld>
            <a:endParaRPr lang="en-US"/>
          </a:p>
        </p:txBody>
      </p:sp>
      <p:pic>
        <p:nvPicPr>
          <p:cNvPr id="12" name="Picture 11"/>
          <p:cNvPicPr>
            <a:picLocks/>
          </p:cNvPicPr>
          <p:nvPr/>
        </p:nvPicPr>
        <p:blipFill>
          <a:blip r:embed="rId20"/>
          <a:stretch>
            <a:fillRect/>
          </a:stretch>
        </p:blipFill>
        <p:spPr>
          <a:xfrm>
            <a:off x="-7366" y="6160131"/>
            <a:ext cx="9171178" cy="108966"/>
          </a:xfrm>
          <a:prstGeom prst="rect">
            <a:avLst/>
          </a:prstGeom>
        </p:spPr>
      </p:pic>
      <p:pic>
        <p:nvPicPr>
          <p:cNvPr id="14" name="Picture 13"/>
          <p:cNvPicPr>
            <a:picLocks/>
          </p:cNvPicPr>
          <p:nvPr/>
        </p:nvPicPr>
        <p:blipFill>
          <a:blip r:embed="rId21"/>
          <a:stretch>
            <a:fillRect/>
          </a:stretch>
        </p:blipFill>
        <p:spPr>
          <a:xfrm>
            <a:off x="-334678" y="6125895"/>
            <a:ext cx="9829008" cy="788547"/>
          </a:xfrm>
          <a:prstGeom prst="rect">
            <a:avLst/>
          </a:prstGeom>
        </p:spPr>
      </p:pic>
      <p:pic>
        <p:nvPicPr>
          <p:cNvPr id="16" name="Picture 15"/>
          <p:cNvPicPr>
            <a:picLocks/>
          </p:cNvPicPr>
          <p:nvPr/>
        </p:nvPicPr>
        <p:blipFill>
          <a:blip r:embed="rId20"/>
          <a:stretch>
            <a:fillRect/>
          </a:stretch>
        </p:blipFill>
        <p:spPr>
          <a:xfrm>
            <a:off x="-7366" y="6160131"/>
            <a:ext cx="9171178" cy="108966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" y="6295421"/>
            <a:ext cx="9163812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The  Best  Choice  to  Learn,  Work  and  Lead</a:t>
            </a:r>
            <a:endParaRPr lang="en-US" sz="3200" dirty="0">
              <a:solidFill>
                <a:schemeClr val="bg1"/>
              </a:solidFill>
            </a:endParaRPr>
          </a:p>
        </p:txBody>
      </p:sp>
      <p:pic>
        <p:nvPicPr>
          <p:cNvPr id="17" name="Picture 16" descr="District_49_Full_Color.jpg"/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7064" y="253176"/>
            <a:ext cx="2203813" cy="10659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24778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  <p:sldLayoutId id="2147483704" r:id="rId12"/>
    <p:sldLayoutId id="2147483705" r:id="rId13"/>
    <p:sldLayoutId id="2147483706" r:id="rId14"/>
    <p:sldLayoutId id="2147483707" r:id="rId15"/>
    <p:sldLayoutId id="2147483708" r:id="rId16"/>
    <p:sldLayoutId id="2147483672" r:id="rId17"/>
    <p:sldLayoutId id="2147483673" r:id="rId18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3600" b="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900" kern="1200">
          <a:solidFill>
            <a:schemeClr val="accent4">
              <a:lumMod val="50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400" kern="1200" baseline="0">
          <a:solidFill>
            <a:schemeClr val="accent4">
              <a:lumMod val="50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7704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2007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200" y="1981200"/>
            <a:ext cx="8229600" cy="4144963"/>
          </a:xfrm>
        </p:spPr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5379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200" y="1981200"/>
            <a:ext cx="8229600" cy="4144963"/>
          </a:xfrm>
        </p:spPr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4283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trict PowerPoint">
  <a:themeElements>
    <a:clrScheme name="District 49 Color Theme 1">
      <a:dk1>
        <a:srgbClr val="0F592C"/>
      </a:dk1>
      <a:lt1>
        <a:sysClr val="window" lastClr="FFFFFF"/>
      </a:lt1>
      <a:dk2>
        <a:srgbClr val="0F592C"/>
      </a:dk2>
      <a:lt2>
        <a:srgbClr val="EEEEEE"/>
      </a:lt2>
      <a:accent1>
        <a:srgbClr val="A84E1A"/>
      </a:accent1>
      <a:accent2>
        <a:srgbClr val="D69552"/>
      </a:accent2>
      <a:accent3>
        <a:srgbClr val="4B8336"/>
      </a:accent3>
      <a:accent4>
        <a:srgbClr val="CCCCCC"/>
      </a:accent4>
      <a:accent5>
        <a:srgbClr val="4BACC6"/>
      </a:accent5>
      <a:accent6>
        <a:srgbClr val="AA2227"/>
      </a:accent6>
      <a:hlink>
        <a:srgbClr val="3B1C54"/>
      </a:hlink>
      <a:folHlink>
        <a:srgbClr val="D8984E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District PowerPoint.thmx</Template>
  <TotalTime>1153</TotalTime>
  <Words>0</Words>
  <Application>Microsoft Office PowerPoint</Application>
  <PresentationFormat>On-screen Show (4:3)</PresentationFormat>
  <Paragraphs>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Arial</vt:lpstr>
      <vt:lpstr>District PowerPoint</vt:lpstr>
      <vt:lpstr>PowerPoint Presentation</vt:lpstr>
      <vt:lpstr>PowerPoint Presentation</vt:lpstr>
      <vt:lpstr>PowerPoint Presentation</vt:lpstr>
      <vt:lpstr>PowerPoint Presentation</vt:lpstr>
    </vt:vector>
  </TitlesOfParts>
  <Company>Falcon School District 49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dricher@d49.org</dc:creator>
  <cp:lastModifiedBy>Donna Richer</cp:lastModifiedBy>
  <cp:revision>69</cp:revision>
  <cp:lastPrinted>2018-01-17T21:01:45Z</cp:lastPrinted>
  <dcterms:created xsi:type="dcterms:W3CDTF">2014-08-29T17:32:46Z</dcterms:created>
  <dcterms:modified xsi:type="dcterms:W3CDTF">2018-10-11T13:16:12Z</dcterms:modified>
</cp:coreProperties>
</file>