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sldIdLst>
    <p:sldId id="256" r:id="rId2"/>
    <p:sldId id="286" r:id="rId3"/>
    <p:sldId id="260" r:id="rId4"/>
    <p:sldId id="287" r:id="rId5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22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</a:t>
            </a:r>
          </a:p>
          <a:p>
            <a:r>
              <a:rPr lang="en-US" dirty="0" smtClean="0"/>
              <a:t>Presenter Title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907718"/>
            <a:ext cx="2133600" cy="365125"/>
          </a:xfrm>
        </p:spPr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907718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907718"/>
            <a:ext cx="2133600" cy="365125"/>
          </a:xfrm>
        </p:spPr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1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76086"/>
            <a:ext cx="5981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99772"/>
            <a:ext cx="5981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99772"/>
            <a:ext cx="6223000" cy="1143000"/>
          </a:xfrm>
        </p:spPr>
        <p:txBody>
          <a:bodyPr>
            <a:normAutofit/>
          </a:bodyPr>
          <a:lstStyle>
            <a:lvl1pPr algn="l">
              <a:defRPr sz="3600" u="none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3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22567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3587750"/>
            <a:ext cx="7772400" cy="13335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Additional short information on the section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6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3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2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4500" y="1154113"/>
            <a:ext cx="6973888" cy="42132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4500" y="5367338"/>
            <a:ext cx="6973888" cy="541968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Picture caption goes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9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33500"/>
            <a:ext cx="5111750" cy="4792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3500"/>
            <a:ext cx="3008313" cy="47926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30200" y="176086"/>
            <a:ext cx="62230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8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200" y="176086"/>
            <a:ext cx="622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039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CD0D-F4F4-D342-96F4-C9D1F6360654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0930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093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900B4-DE6F-E44B-A953-279987E3B880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/>
          </p:cNvPicPr>
          <p:nvPr/>
        </p:nvPicPr>
        <p:blipFill>
          <a:blip r:embed="rId20"/>
          <a:stretch>
            <a:fillRect/>
          </a:stretch>
        </p:blipFill>
        <p:spPr>
          <a:xfrm>
            <a:off x="-7366" y="6160131"/>
            <a:ext cx="9171178" cy="108966"/>
          </a:xfrm>
          <a:prstGeom prst="rect">
            <a:avLst/>
          </a:prstGeom>
        </p:spPr>
      </p:pic>
      <p:pic>
        <p:nvPicPr>
          <p:cNvPr id="14" name="Picture 13"/>
          <p:cNvPicPr>
            <a:picLocks/>
          </p:cNvPicPr>
          <p:nvPr/>
        </p:nvPicPr>
        <p:blipFill>
          <a:blip r:embed="rId21"/>
          <a:stretch>
            <a:fillRect/>
          </a:stretch>
        </p:blipFill>
        <p:spPr>
          <a:xfrm>
            <a:off x="-334678" y="6125895"/>
            <a:ext cx="9829008" cy="788547"/>
          </a:xfrm>
          <a:prstGeom prst="rect">
            <a:avLst/>
          </a:prstGeom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20"/>
          <a:stretch>
            <a:fillRect/>
          </a:stretch>
        </p:blipFill>
        <p:spPr>
          <a:xfrm>
            <a:off x="-7366" y="6160131"/>
            <a:ext cx="9171178" cy="1089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6295421"/>
            <a:ext cx="916381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The  Best  Choice  to  Learn,  Work  and  Lead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7" name="Picture 16" descr="District_49_Full_Color.jp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064" y="253176"/>
            <a:ext cx="2203813" cy="106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672" r:id="rId17"/>
    <p:sldLayoutId id="2147483673" r:id="rId1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 baseline="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0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981200"/>
            <a:ext cx="8229600" cy="41449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3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981200"/>
            <a:ext cx="8229600" cy="414496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trict PowerPoint">
  <a:themeElements>
    <a:clrScheme name="District 49 Color Theme 1">
      <a:dk1>
        <a:srgbClr val="0F592C"/>
      </a:dk1>
      <a:lt1>
        <a:sysClr val="window" lastClr="FFFFFF"/>
      </a:lt1>
      <a:dk2>
        <a:srgbClr val="0F592C"/>
      </a:dk2>
      <a:lt2>
        <a:srgbClr val="EEEEEE"/>
      </a:lt2>
      <a:accent1>
        <a:srgbClr val="A84E1A"/>
      </a:accent1>
      <a:accent2>
        <a:srgbClr val="D69552"/>
      </a:accent2>
      <a:accent3>
        <a:srgbClr val="4B8336"/>
      </a:accent3>
      <a:accent4>
        <a:srgbClr val="CCCCCC"/>
      </a:accent4>
      <a:accent5>
        <a:srgbClr val="4BACC6"/>
      </a:accent5>
      <a:accent6>
        <a:srgbClr val="AA2227"/>
      </a:accent6>
      <a:hlink>
        <a:srgbClr val="3B1C54"/>
      </a:hlink>
      <a:folHlink>
        <a:srgbClr val="D8984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District PowerPoint.thmx</Template>
  <TotalTime>1153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District PowerPoint</vt:lpstr>
      <vt:lpstr>PowerPoint Presentation</vt:lpstr>
      <vt:lpstr>PowerPoint Presentation</vt:lpstr>
      <vt:lpstr>PowerPoint Presentation</vt:lpstr>
      <vt:lpstr>PowerPoint Presentation</vt:lpstr>
    </vt:vector>
  </TitlesOfParts>
  <Company>Falcon School District 49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dricher@d49.org</dc:creator>
  <cp:lastModifiedBy>Donna Richer</cp:lastModifiedBy>
  <cp:revision>69</cp:revision>
  <cp:lastPrinted>2018-01-17T21:01:45Z</cp:lastPrinted>
  <dcterms:created xsi:type="dcterms:W3CDTF">2014-08-29T17:32:46Z</dcterms:created>
  <dcterms:modified xsi:type="dcterms:W3CDTF">2018-10-11T13:16:12Z</dcterms:modified>
</cp:coreProperties>
</file>